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98" r:id="rId2"/>
    <p:sldId id="300" r:id="rId3"/>
    <p:sldId id="299" r:id="rId4"/>
    <p:sldId id="301" r:id="rId5"/>
    <p:sldId id="302" r:id="rId6"/>
    <p:sldId id="309" r:id="rId7"/>
    <p:sldId id="303" r:id="rId8"/>
    <p:sldId id="330" r:id="rId9"/>
    <p:sldId id="311" r:id="rId10"/>
    <p:sldId id="304" r:id="rId11"/>
    <p:sldId id="306" r:id="rId12"/>
    <p:sldId id="308" r:id="rId13"/>
    <p:sldId id="310" r:id="rId14"/>
    <p:sldId id="307" r:id="rId15"/>
    <p:sldId id="326" r:id="rId16"/>
    <p:sldId id="327" r:id="rId17"/>
    <p:sldId id="328" r:id="rId18"/>
    <p:sldId id="329" r:id="rId19"/>
    <p:sldId id="331" r:id="rId20"/>
    <p:sldId id="313" r:id="rId21"/>
    <p:sldId id="314" r:id="rId22"/>
    <p:sldId id="332" r:id="rId23"/>
    <p:sldId id="318" r:id="rId24"/>
    <p:sldId id="319" r:id="rId25"/>
    <p:sldId id="320" r:id="rId26"/>
    <p:sldId id="321" r:id="rId27"/>
    <p:sldId id="256" r:id="rId28"/>
    <p:sldId id="295" r:id="rId29"/>
    <p:sldId id="296" r:id="rId30"/>
    <p:sldId id="297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94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82" r:id="rId52"/>
    <p:sldId id="277" r:id="rId53"/>
    <p:sldId id="281" r:id="rId54"/>
    <p:sldId id="278" r:id="rId55"/>
    <p:sldId id="279" r:id="rId56"/>
    <p:sldId id="280" r:id="rId57"/>
    <p:sldId id="283" r:id="rId58"/>
    <p:sldId id="290" r:id="rId59"/>
    <p:sldId id="291" r:id="rId60"/>
    <p:sldId id="293" r:id="rId61"/>
    <p:sldId id="292" r:id="rId62"/>
    <p:sldId id="26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4D93F-1574-274B-B068-5CDDA700D1D1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FE5EDC-8B34-D64C-A1E8-7CF34A70704F}">
      <dgm:prSet phldrT="[Text]"/>
      <dgm:spPr/>
      <dgm:t>
        <a:bodyPr/>
        <a:lstStyle/>
        <a:p>
          <a:r>
            <a:rPr lang="en-US" dirty="0" smtClean="0"/>
            <a:t>SALES</a:t>
          </a:r>
          <a:endParaRPr lang="en-US" dirty="0"/>
        </a:p>
      </dgm:t>
    </dgm:pt>
    <dgm:pt modelId="{793014CC-59E3-A940-8745-1D33EB24265C}" type="parTrans" cxnId="{99AB1EBD-A7A4-624D-861F-9F22A28DB8A7}">
      <dgm:prSet/>
      <dgm:spPr/>
      <dgm:t>
        <a:bodyPr/>
        <a:lstStyle/>
        <a:p>
          <a:endParaRPr lang="en-US"/>
        </a:p>
      </dgm:t>
    </dgm:pt>
    <dgm:pt modelId="{5158E048-AF98-0443-9A98-CB25135D635D}" type="sibTrans" cxnId="{99AB1EBD-A7A4-624D-861F-9F22A28DB8A7}">
      <dgm:prSet/>
      <dgm:spPr/>
      <dgm:t>
        <a:bodyPr/>
        <a:lstStyle/>
        <a:p>
          <a:endParaRPr lang="en-US"/>
        </a:p>
      </dgm:t>
    </dgm:pt>
    <dgm:pt modelId="{1415AF46-84BF-174B-9F8B-D1E4E96F899D}">
      <dgm:prSet phldrT="[Text]"/>
      <dgm:spPr/>
      <dgm:t>
        <a:bodyPr/>
        <a:lstStyle/>
        <a:p>
          <a:r>
            <a:rPr lang="en-US" dirty="0" smtClean="0"/>
            <a:t>Times</a:t>
          </a:r>
          <a:endParaRPr lang="en-US" dirty="0"/>
        </a:p>
      </dgm:t>
    </dgm:pt>
    <dgm:pt modelId="{9947D6F1-2914-4B47-9CBF-28B728D805DE}" type="parTrans" cxnId="{5D625EEE-76A5-7345-8257-9081128D6A0F}">
      <dgm:prSet/>
      <dgm:spPr/>
      <dgm:t>
        <a:bodyPr/>
        <a:lstStyle/>
        <a:p>
          <a:endParaRPr lang="en-US"/>
        </a:p>
      </dgm:t>
    </dgm:pt>
    <dgm:pt modelId="{DCA47E2B-00C9-7C46-833B-F6A7377716B8}" type="sibTrans" cxnId="{5D625EEE-76A5-7345-8257-9081128D6A0F}">
      <dgm:prSet/>
      <dgm:spPr/>
      <dgm:t>
        <a:bodyPr/>
        <a:lstStyle/>
        <a:p>
          <a:endParaRPr lang="en-US"/>
        </a:p>
      </dgm:t>
    </dgm:pt>
    <dgm:pt modelId="{54BA328A-F2DC-844D-A07E-4FD4DAA09E7B}">
      <dgm:prSet phldrT="[Text]"/>
      <dgm:spPr/>
      <dgm:t>
        <a:bodyPr/>
        <a:lstStyle/>
        <a:p>
          <a:r>
            <a:rPr lang="en-US" dirty="0" smtClean="0"/>
            <a:t>Locations</a:t>
          </a:r>
          <a:endParaRPr lang="en-US" dirty="0"/>
        </a:p>
      </dgm:t>
    </dgm:pt>
    <dgm:pt modelId="{ABCABAD4-33AD-8746-9235-56C8240D9455}" type="parTrans" cxnId="{333B39D8-F7DA-5D45-ABD3-D9701FA49C6B}">
      <dgm:prSet/>
      <dgm:spPr/>
      <dgm:t>
        <a:bodyPr/>
        <a:lstStyle/>
        <a:p>
          <a:endParaRPr lang="en-US"/>
        </a:p>
      </dgm:t>
    </dgm:pt>
    <dgm:pt modelId="{72048A40-E931-B44F-9DE6-8B3A0534B6CB}" type="sibTrans" cxnId="{333B39D8-F7DA-5D45-ABD3-D9701FA49C6B}">
      <dgm:prSet/>
      <dgm:spPr/>
      <dgm:t>
        <a:bodyPr/>
        <a:lstStyle/>
        <a:p>
          <a:endParaRPr lang="en-US"/>
        </a:p>
      </dgm:t>
    </dgm:pt>
    <dgm:pt modelId="{6E620666-F1EF-3042-AA3A-465605370D03}">
      <dgm:prSet phldrT="[Text]"/>
      <dgm:spPr/>
      <dgm:t>
        <a:bodyPr/>
        <a:lstStyle/>
        <a:p>
          <a:r>
            <a:rPr lang="en-US" dirty="0" smtClean="0"/>
            <a:t>Products</a:t>
          </a:r>
          <a:endParaRPr lang="en-US" dirty="0"/>
        </a:p>
      </dgm:t>
    </dgm:pt>
    <dgm:pt modelId="{1796CC59-D3DA-9A4A-A44E-F956A97B2EDD}" type="parTrans" cxnId="{8A65E583-08A6-E146-9E57-9CAC8AEC62F8}">
      <dgm:prSet/>
      <dgm:spPr/>
      <dgm:t>
        <a:bodyPr/>
        <a:lstStyle/>
        <a:p>
          <a:endParaRPr lang="en-US"/>
        </a:p>
      </dgm:t>
    </dgm:pt>
    <dgm:pt modelId="{9E52CBE6-1682-6C45-81F8-C2A1D101A1B7}" type="sibTrans" cxnId="{8A65E583-08A6-E146-9E57-9CAC8AEC62F8}">
      <dgm:prSet/>
      <dgm:spPr/>
      <dgm:t>
        <a:bodyPr/>
        <a:lstStyle/>
        <a:p>
          <a:endParaRPr lang="en-US"/>
        </a:p>
      </dgm:t>
    </dgm:pt>
    <dgm:pt modelId="{26901503-A1D0-CC4A-872B-F26CA37E1F7F}" type="pres">
      <dgm:prSet presAssocID="{1674D93F-1574-274B-B068-5CDDA700D1D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C359FCB-7095-1B48-86F4-08DB14C8FB82}" type="pres">
      <dgm:prSet presAssocID="{27FE5EDC-8B34-D64C-A1E8-7CF34A70704F}" presName="centerShape" presStyleLbl="node0" presStyleIdx="0" presStyleCnt="1"/>
      <dgm:spPr/>
      <dgm:t>
        <a:bodyPr/>
        <a:lstStyle/>
        <a:p>
          <a:endParaRPr lang="en-US"/>
        </a:p>
      </dgm:t>
    </dgm:pt>
    <dgm:pt modelId="{D4520948-9720-2A4B-8787-20C33DAE144E}" type="pres">
      <dgm:prSet presAssocID="{9947D6F1-2914-4B47-9CBF-28B728D805DE}" presName="Name9" presStyleLbl="parChTrans1D2" presStyleIdx="0" presStyleCnt="3"/>
      <dgm:spPr/>
    </dgm:pt>
    <dgm:pt modelId="{EF838F31-3CE1-C248-8137-A348F9455AD7}" type="pres">
      <dgm:prSet presAssocID="{9947D6F1-2914-4B47-9CBF-28B728D805DE}" presName="connTx" presStyleLbl="parChTrans1D2" presStyleIdx="0" presStyleCnt="3"/>
      <dgm:spPr/>
    </dgm:pt>
    <dgm:pt modelId="{FF79DF57-3CF6-1441-B849-E4E08C17D0EE}" type="pres">
      <dgm:prSet presAssocID="{1415AF46-84BF-174B-9F8B-D1E4E96F899D}" presName="node" presStyleLbl="node1" presStyleIdx="0" presStyleCnt="3">
        <dgm:presLayoutVars>
          <dgm:bulletEnabled val="1"/>
        </dgm:presLayoutVars>
      </dgm:prSet>
      <dgm:spPr/>
    </dgm:pt>
    <dgm:pt modelId="{414B506A-D121-1C41-A9E9-A5D058CEF4EF}" type="pres">
      <dgm:prSet presAssocID="{ABCABAD4-33AD-8746-9235-56C8240D9455}" presName="Name9" presStyleLbl="parChTrans1D2" presStyleIdx="1" presStyleCnt="3"/>
      <dgm:spPr/>
    </dgm:pt>
    <dgm:pt modelId="{E76BDDC6-D82A-C147-BCCC-29B0E5853CB7}" type="pres">
      <dgm:prSet presAssocID="{ABCABAD4-33AD-8746-9235-56C8240D9455}" presName="connTx" presStyleLbl="parChTrans1D2" presStyleIdx="1" presStyleCnt="3"/>
      <dgm:spPr/>
    </dgm:pt>
    <dgm:pt modelId="{14B383D8-10E2-0B42-BBDA-A12D4F6C909B}" type="pres">
      <dgm:prSet presAssocID="{54BA328A-F2DC-844D-A07E-4FD4DAA09E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3BF45-4EA2-0249-8856-B082B8750B2D}" type="pres">
      <dgm:prSet presAssocID="{1796CC59-D3DA-9A4A-A44E-F956A97B2EDD}" presName="Name9" presStyleLbl="parChTrans1D2" presStyleIdx="2" presStyleCnt="3"/>
      <dgm:spPr/>
    </dgm:pt>
    <dgm:pt modelId="{353F020E-9E87-BD46-A764-7793A015ED8F}" type="pres">
      <dgm:prSet presAssocID="{1796CC59-D3DA-9A4A-A44E-F956A97B2EDD}" presName="connTx" presStyleLbl="parChTrans1D2" presStyleIdx="2" presStyleCnt="3"/>
      <dgm:spPr/>
    </dgm:pt>
    <dgm:pt modelId="{D73565AD-B0CD-B840-88DC-B3EF56D7C761}" type="pres">
      <dgm:prSet presAssocID="{6E620666-F1EF-3042-AA3A-465605370D0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B82BF3-5364-3A43-A530-DF80C86E4A5F}" type="presOf" srcId="{ABCABAD4-33AD-8746-9235-56C8240D9455}" destId="{414B506A-D121-1C41-A9E9-A5D058CEF4EF}" srcOrd="0" destOrd="0" presId="urn:microsoft.com/office/officeart/2005/8/layout/radial1"/>
    <dgm:cxn modelId="{8A65E583-08A6-E146-9E57-9CAC8AEC62F8}" srcId="{27FE5EDC-8B34-D64C-A1E8-7CF34A70704F}" destId="{6E620666-F1EF-3042-AA3A-465605370D03}" srcOrd="2" destOrd="0" parTransId="{1796CC59-D3DA-9A4A-A44E-F956A97B2EDD}" sibTransId="{9E52CBE6-1682-6C45-81F8-C2A1D101A1B7}"/>
    <dgm:cxn modelId="{5D625EEE-76A5-7345-8257-9081128D6A0F}" srcId="{27FE5EDC-8B34-D64C-A1E8-7CF34A70704F}" destId="{1415AF46-84BF-174B-9F8B-D1E4E96F899D}" srcOrd="0" destOrd="0" parTransId="{9947D6F1-2914-4B47-9CBF-28B728D805DE}" sibTransId="{DCA47E2B-00C9-7C46-833B-F6A7377716B8}"/>
    <dgm:cxn modelId="{886A23AB-2180-F748-AAD9-EC82BFD11FF3}" type="presOf" srcId="{1674D93F-1574-274B-B068-5CDDA700D1D1}" destId="{26901503-A1D0-CC4A-872B-F26CA37E1F7F}" srcOrd="0" destOrd="0" presId="urn:microsoft.com/office/officeart/2005/8/layout/radial1"/>
    <dgm:cxn modelId="{3F8501FD-6232-4B49-8592-C4DCB62DBF69}" type="presOf" srcId="{54BA328A-F2DC-844D-A07E-4FD4DAA09E7B}" destId="{14B383D8-10E2-0B42-BBDA-A12D4F6C909B}" srcOrd="0" destOrd="0" presId="urn:microsoft.com/office/officeart/2005/8/layout/radial1"/>
    <dgm:cxn modelId="{2B920684-C1E8-BA49-B66E-F0B560E48884}" type="presOf" srcId="{27FE5EDC-8B34-D64C-A1E8-7CF34A70704F}" destId="{AC359FCB-7095-1B48-86F4-08DB14C8FB82}" srcOrd="0" destOrd="0" presId="urn:microsoft.com/office/officeart/2005/8/layout/radial1"/>
    <dgm:cxn modelId="{2FB7E9D3-9859-C04A-9584-CB42CF6CC4C3}" type="presOf" srcId="{9947D6F1-2914-4B47-9CBF-28B728D805DE}" destId="{EF838F31-3CE1-C248-8137-A348F9455AD7}" srcOrd="1" destOrd="0" presId="urn:microsoft.com/office/officeart/2005/8/layout/radial1"/>
    <dgm:cxn modelId="{06138860-63E0-8647-817C-91BAFBDD9478}" type="presOf" srcId="{1796CC59-D3DA-9A4A-A44E-F956A97B2EDD}" destId="{353F020E-9E87-BD46-A764-7793A015ED8F}" srcOrd="1" destOrd="0" presId="urn:microsoft.com/office/officeart/2005/8/layout/radial1"/>
    <dgm:cxn modelId="{12F2369B-C962-3E48-864A-42974C335FA0}" type="presOf" srcId="{ABCABAD4-33AD-8746-9235-56C8240D9455}" destId="{E76BDDC6-D82A-C147-BCCC-29B0E5853CB7}" srcOrd="1" destOrd="0" presId="urn:microsoft.com/office/officeart/2005/8/layout/radial1"/>
    <dgm:cxn modelId="{99AB1EBD-A7A4-624D-861F-9F22A28DB8A7}" srcId="{1674D93F-1574-274B-B068-5CDDA700D1D1}" destId="{27FE5EDC-8B34-D64C-A1E8-7CF34A70704F}" srcOrd="0" destOrd="0" parTransId="{793014CC-59E3-A940-8745-1D33EB24265C}" sibTransId="{5158E048-AF98-0443-9A98-CB25135D635D}"/>
    <dgm:cxn modelId="{46426BB2-A941-B54B-9F54-F144288910AB}" type="presOf" srcId="{6E620666-F1EF-3042-AA3A-465605370D03}" destId="{D73565AD-B0CD-B840-88DC-B3EF56D7C761}" srcOrd="0" destOrd="0" presId="urn:microsoft.com/office/officeart/2005/8/layout/radial1"/>
    <dgm:cxn modelId="{ACE4730E-9E7C-0E41-8023-8D095F3294BD}" type="presOf" srcId="{9947D6F1-2914-4B47-9CBF-28B728D805DE}" destId="{D4520948-9720-2A4B-8787-20C33DAE144E}" srcOrd="0" destOrd="0" presId="urn:microsoft.com/office/officeart/2005/8/layout/radial1"/>
    <dgm:cxn modelId="{333B39D8-F7DA-5D45-ABD3-D9701FA49C6B}" srcId="{27FE5EDC-8B34-D64C-A1E8-7CF34A70704F}" destId="{54BA328A-F2DC-844D-A07E-4FD4DAA09E7B}" srcOrd="1" destOrd="0" parTransId="{ABCABAD4-33AD-8746-9235-56C8240D9455}" sibTransId="{72048A40-E931-B44F-9DE6-8B3A0534B6CB}"/>
    <dgm:cxn modelId="{2975EFE2-F4A9-2341-850F-64D5B451B643}" type="presOf" srcId="{1415AF46-84BF-174B-9F8B-D1E4E96F899D}" destId="{FF79DF57-3CF6-1441-B849-E4E08C17D0EE}" srcOrd="0" destOrd="0" presId="urn:microsoft.com/office/officeart/2005/8/layout/radial1"/>
    <dgm:cxn modelId="{C7DC35EE-9076-A146-A31B-42CEC869B280}" type="presOf" srcId="{1796CC59-D3DA-9A4A-A44E-F956A97B2EDD}" destId="{6293BF45-4EA2-0249-8856-B082B8750B2D}" srcOrd="0" destOrd="0" presId="urn:microsoft.com/office/officeart/2005/8/layout/radial1"/>
    <dgm:cxn modelId="{64560470-74B5-5849-94EA-B9C3018EE0B4}" type="presParOf" srcId="{26901503-A1D0-CC4A-872B-F26CA37E1F7F}" destId="{AC359FCB-7095-1B48-86F4-08DB14C8FB82}" srcOrd="0" destOrd="0" presId="urn:microsoft.com/office/officeart/2005/8/layout/radial1"/>
    <dgm:cxn modelId="{E6DF23D7-5E12-D145-9C53-44C19EF4EDB8}" type="presParOf" srcId="{26901503-A1D0-CC4A-872B-F26CA37E1F7F}" destId="{D4520948-9720-2A4B-8787-20C33DAE144E}" srcOrd="1" destOrd="0" presId="urn:microsoft.com/office/officeart/2005/8/layout/radial1"/>
    <dgm:cxn modelId="{7EFB9F45-3F0D-E340-8777-98991A3ECCB1}" type="presParOf" srcId="{D4520948-9720-2A4B-8787-20C33DAE144E}" destId="{EF838F31-3CE1-C248-8137-A348F9455AD7}" srcOrd="0" destOrd="0" presId="urn:microsoft.com/office/officeart/2005/8/layout/radial1"/>
    <dgm:cxn modelId="{0020C11A-47A4-3744-8DA5-406DD4383B6F}" type="presParOf" srcId="{26901503-A1D0-CC4A-872B-F26CA37E1F7F}" destId="{FF79DF57-3CF6-1441-B849-E4E08C17D0EE}" srcOrd="2" destOrd="0" presId="urn:microsoft.com/office/officeart/2005/8/layout/radial1"/>
    <dgm:cxn modelId="{1C13ED02-B924-FA44-AAE9-CF242D26047A}" type="presParOf" srcId="{26901503-A1D0-CC4A-872B-F26CA37E1F7F}" destId="{414B506A-D121-1C41-A9E9-A5D058CEF4EF}" srcOrd="3" destOrd="0" presId="urn:microsoft.com/office/officeart/2005/8/layout/radial1"/>
    <dgm:cxn modelId="{4B46D514-0C24-CD44-8835-8D245495C844}" type="presParOf" srcId="{414B506A-D121-1C41-A9E9-A5D058CEF4EF}" destId="{E76BDDC6-D82A-C147-BCCC-29B0E5853CB7}" srcOrd="0" destOrd="0" presId="urn:microsoft.com/office/officeart/2005/8/layout/radial1"/>
    <dgm:cxn modelId="{AD5B6D66-C047-6940-AEFB-888437842F2A}" type="presParOf" srcId="{26901503-A1D0-CC4A-872B-F26CA37E1F7F}" destId="{14B383D8-10E2-0B42-BBDA-A12D4F6C909B}" srcOrd="4" destOrd="0" presId="urn:microsoft.com/office/officeart/2005/8/layout/radial1"/>
    <dgm:cxn modelId="{59A7BCC2-D686-C64B-9782-A98C9F2069EB}" type="presParOf" srcId="{26901503-A1D0-CC4A-872B-F26CA37E1F7F}" destId="{6293BF45-4EA2-0249-8856-B082B8750B2D}" srcOrd="5" destOrd="0" presId="urn:microsoft.com/office/officeart/2005/8/layout/radial1"/>
    <dgm:cxn modelId="{EA2FFB6E-BB17-F54A-9932-096EE36AF470}" type="presParOf" srcId="{6293BF45-4EA2-0249-8856-B082B8750B2D}" destId="{353F020E-9E87-BD46-A764-7793A015ED8F}" srcOrd="0" destOrd="0" presId="urn:microsoft.com/office/officeart/2005/8/layout/radial1"/>
    <dgm:cxn modelId="{2913771F-E566-724F-A81E-987F373F420E}" type="presParOf" srcId="{26901503-A1D0-CC4A-872B-F26CA37E1F7F}" destId="{D73565AD-B0CD-B840-88DC-B3EF56D7C761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4D93F-1574-274B-B068-5CDDA700D1D1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FE5EDC-8B34-D64C-A1E8-7CF34A70704F}">
      <dgm:prSet phldrT="[Text]"/>
      <dgm:spPr/>
      <dgm:t>
        <a:bodyPr/>
        <a:lstStyle/>
        <a:p>
          <a:r>
            <a:rPr lang="en-US" dirty="0" smtClean="0"/>
            <a:t>SALES</a:t>
          </a:r>
          <a:endParaRPr lang="en-US" dirty="0"/>
        </a:p>
      </dgm:t>
    </dgm:pt>
    <dgm:pt modelId="{793014CC-59E3-A940-8745-1D33EB24265C}" type="parTrans" cxnId="{99AB1EBD-A7A4-624D-861F-9F22A28DB8A7}">
      <dgm:prSet/>
      <dgm:spPr/>
      <dgm:t>
        <a:bodyPr/>
        <a:lstStyle/>
        <a:p>
          <a:endParaRPr lang="en-US"/>
        </a:p>
      </dgm:t>
    </dgm:pt>
    <dgm:pt modelId="{5158E048-AF98-0443-9A98-CB25135D635D}" type="sibTrans" cxnId="{99AB1EBD-A7A4-624D-861F-9F22A28DB8A7}">
      <dgm:prSet/>
      <dgm:spPr/>
      <dgm:t>
        <a:bodyPr/>
        <a:lstStyle/>
        <a:p>
          <a:endParaRPr lang="en-US"/>
        </a:p>
      </dgm:t>
    </dgm:pt>
    <dgm:pt modelId="{1415AF46-84BF-174B-9F8B-D1E4E96F899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en-US" dirty="0"/>
        </a:p>
      </dgm:t>
    </dgm:pt>
    <dgm:pt modelId="{DCA47E2B-00C9-7C46-833B-F6A7377716B8}" type="sibTrans" cxnId="{5D625EEE-76A5-7345-8257-9081128D6A0F}">
      <dgm:prSet/>
      <dgm:spPr/>
      <dgm:t>
        <a:bodyPr/>
        <a:lstStyle/>
        <a:p>
          <a:endParaRPr lang="en-US"/>
        </a:p>
      </dgm:t>
    </dgm:pt>
    <dgm:pt modelId="{9947D6F1-2914-4B47-9CBF-28B728D805DE}" type="parTrans" cxnId="{5D625EEE-76A5-7345-8257-9081128D6A0F}">
      <dgm:prSet/>
      <dgm:spPr/>
      <dgm:t>
        <a:bodyPr/>
        <a:lstStyle/>
        <a:p>
          <a:endParaRPr lang="en-US"/>
        </a:p>
      </dgm:t>
    </dgm:pt>
    <dgm:pt modelId="{CE112232-E9C9-3847-822E-C1342D0F60C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en-US" dirty="0"/>
        </a:p>
      </dgm:t>
    </dgm:pt>
    <dgm:pt modelId="{5E0F6990-1E3E-E445-BBC3-E5E336B6CB62}" type="parTrans" cxnId="{9FB4B63E-1165-9B49-8280-1EAFC1D327C3}">
      <dgm:prSet/>
      <dgm:spPr/>
      <dgm:t>
        <a:bodyPr/>
        <a:lstStyle/>
        <a:p>
          <a:endParaRPr lang="en-US"/>
        </a:p>
      </dgm:t>
    </dgm:pt>
    <dgm:pt modelId="{9197D5AA-FF1B-E149-A6D7-69FB43076A46}" type="sibTrans" cxnId="{9FB4B63E-1165-9B49-8280-1EAFC1D327C3}">
      <dgm:prSet/>
      <dgm:spPr/>
      <dgm:t>
        <a:bodyPr/>
        <a:lstStyle/>
        <a:p>
          <a:endParaRPr lang="en-US"/>
        </a:p>
      </dgm:t>
    </dgm:pt>
    <dgm:pt modelId="{4064B33B-E448-4D42-8533-CADE5E0FD51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AD0123D9-FCEE-134E-BE08-D09D40EF5696}" type="parTrans" cxnId="{B7E953BB-3705-F042-96AB-8F964D464FED}">
      <dgm:prSet/>
      <dgm:spPr/>
      <dgm:t>
        <a:bodyPr/>
        <a:lstStyle/>
        <a:p>
          <a:endParaRPr lang="en-US"/>
        </a:p>
      </dgm:t>
    </dgm:pt>
    <dgm:pt modelId="{BE1BFBBF-6B70-B84B-B869-76D3BA8B147A}" type="sibTrans" cxnId="{B7E953BB-3705-F042-96AB-8F964D464FED}">
      <dgm:prSet/>
      <dgm:spPr/>
      <dgm:t>
        <a:bodyPr/>
        <a:lstStyle/>
        <a:p>
          <a:endParaRPr lang="en-US"/>
        </a:p>
      </dgm:t>
    </dgm:pt>
    <dgm:pt modelId="{C6714A1E-A578-0C4E-8505-7A8F7FC7D847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4C977480-01D5-D743-A81B-359918C1DE91}" type="parTrans" cxnId="{ED834EC4-D13A-0A40-AFE9-D21CB28FF42D}">
      <dgm:prSet/>
      <dgm:spPr/>
      <dgm:t>
        <a:bodyPr/>
        <a:lstStyle/>
        <a:p>
          <a:endParaRPr lang="en-US"/>
        </a:p>
      </dgm:t>
    </dgm:pt>
    <dgm:pt modelId="{4542F54A-EDB4-594C-A686-6584A5F229B1}" type="sibTrans" cxnId="{ED834EC4-D13A-0A40-AFE9-D21CB28FF42D}">
      <dgm:prSet/>
      <dgm:spPr/>
      <dgm:t>
        <a:bodyPr/>
        <a:lstStyle/>
        <a:p>
          <a:endParaRPr lang="en-US"/>
        </a:p>
      </dgm:t>
    </dgm:pt>
    <dgm:pt modelId="{5CE35A3B-70C6-AF4A-8264-3D2F7133E16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556DB718-7568-3147-A26D-E51E404F3045}" type="parTrans" cxnId="{3EA0B431-006A-1342-847B-C354F0CB94FA}">
      <dgm:prSet/>
      <dgm:spPr/>
      <dgm:t>
        <a:bodyPr/>
        <a:lstStyle/>
        <a:p>
          <a:endParaRPr lang="en-US"/>
        </a:p>
      </dgm:t>
    </dgm:pt>
    <dgm:pt modelId="{2BE6345C-31F6-EF4D-9A1A-BD350163BDAF}" type="sibTrans" cxnId="{3EA0B431-006A-1342-847B-C354F0CB94FA}">
      <dgm:prSet/>
      <dgm:spPr/>
      <dgm:t>
        <a:bodyPr/>
        <a:lstStyle/>
        <a:p>
          <a:endParaRPr lang="en-US"/>
        </a:p>
      </dgm:t>
    </dgm:pt>
    <dgm:pt modelId="{B3AC8A33-4B72-9748-B98C-16D57B6E3FC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B6BAFDD1-AAFF-D44F-8961-FA4D2F803D69}" type="parTrans" cxnId="{7CDC6AD8-E839-7A44-95B3-A53B6B01DCF9}">
      <dgm:prSet/>
      <dgm:spPr/>
      <dgm:t>
        <a:bodyPr/>
        <a:lstStyle/>
        <a:p>
          <a:endParaRPr lang="en-US"/>
        </a:p>
      </dgm:t>
    </dgm:pt>
    <dgm:pt modelId="{54889402-1D0B-3049-BCD6-E9471E9E0D90}" type="sibTrans" cxnId="{7CDC6AD8-E839-7A44-95B3-A53B6B01DCF9}">
      <dgm:prSet/>
      <dgm:spPr/>
      <dgm:t>
        <a:bodyPr/>
        <a:lstStyle/>
        <a:p>
          <a:endParaRPr lang="en-US"/>
        </a:p>
      </dgm:t>
    </dgm:pt>
    <dgm:pt modelId="{A80527A3-7519-454F-B71D-72D489DA7CA1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75D262C2-8636-B043-AC98-E423600F3BE1}" type="parTrans" cxnId="{4104154C-2C9A-4943-BFB8-B1D917BAEE18}">
      <dgm:prSet/>
      <dgm:spPr/>
      <dgm:t>
        <a:bodyPr/>
        <a:lstStyle/>
        <a:p>
          <a:endParaRPr lang="en-US"/>
        </a:p>
      </dgm:t>
    </dgm:pt>
    <dgm:pt modelId="{49188F42-33E1-7647-9209-D35ED0EA600B}" type="sibTrans" cxnId="{4104154C-2C9A-4943-BFB8-B1D917BAEE18}">
      <dgm:prSet/>
      <dgm:spPr/>
      <dgm:t>
        <a:bodyPr/>
        <a:lstStyle/>
        <a:p>
          <a:endParaRPr lang="en-US"/>
        </a:p>
      </dgm:t>
    </dgm:pt>
    <dgm:pt modelId="{AD648D78-FF5B-F44E-A196-F60C413F155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E50643F1-45AF-9948-8248-CF3BC2476D02}" type="parTrans" cxnId="{B241A0FD-BB21-3246-9F74-5C7FA355D72C}">
      <dgm:prSet/>
      <dgm:spPr/>
      <dgm:t>
        <a:bodyPr/>
        <a:lstStyle/>
        <a:p>
          <a:endParaRPr lang="en-US"/>
        </a:p>
      </dgm:t>
    </dgm:pt>
    <dgm:pt modelId="{0FFD6E9D-00D9-C542-ABFC-B4763EBA38D8}" type="sibTrans" cxnId="{B241A0FD-BB21-3246-9F74-5C7FA355D72C}">
      <dgm:prSet/>
      <dgm:spPr/>
      <dgm:t>
        <a:bodyPr/>
        <a:lstStyle/>
        <a:p>
          <a:endParaRPr lang="en-US"/>
        </a:p>
      </dgm:t>
    </dgm:pt>
    <dgm:pt modelId="{26901503-A1D0-CC4A-872B-F26CA37E1F7F}" type="pres">
      <dgm:prSet presAssocID="{1674D93F-1574-274B-B068-5CDDA700D1D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C359FCB-7095-1B48-86F4-08DB14C8FB82}" type="pres">
      <dgm:prSet presAssocID="{27FE5EDC-8B34-D64C-A1E8-7CF34A70704F}" presName="centerShape" presStyleLbl="node0" presStyleIdx="0" presStyleCnt="1"/>
      <dgm:spPr/>
      <dgm:t>
        <a:bodyPr/>
        <a:lstStyle/>
        <a:p>
          <a:endParaRPr lang="en-US"/>
        </a:p>
      </dgm:t>
    </dgm:pt>
    <dgm:pt modelId="{D4520948-9720-2A4B-8787-20C33DAE144E}" type="pres">
      <dgm:prSet presAssocID="{9947D6F1-2914-4B47-9CBF-28B728D805DE}" presName="Name9" presStyleLbl="parChTrans1D2" presStyleIdx="0" presStyleCnt="8"/>
      <dgm:spPr/>
    </dgm:pt>
    <dgm:pt modelId="{EF838F31-3CE1-C248-8137-A348F9455AD7}" type="pres">
      <dgm:prSet presAssocID="{9947D6F1-2914-4B47-9CBF-28B728D805DE}" presName="connTx" presStyleLbl="parChTrans1D2" presStyleIdx="0" presStyleCnt="8"/>
      <dgm:spPr/>
    </dgm:pt>
    <dgm:pt modelId="{FF79DF57-3CF6-1441-B849-E4E08C17D0EE}" type="pres">
      <dgm:prSet presAssocID="{1415AF46-84BF-174B-9F8B-D1E4E96F899D}" presName="node" presStyleLbl="node1" presStyleIdx="0" presStyleCnt="8" custScaleX="155214" custRadScaleRad="94504" custRadScaleInc="2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F573C0-663F-4040-B757-8C48014A5FF2}" type="pres">
      <dgm:prSet presAssocID="{556DB718-7568-3147-A26D-E51E404F3045}" presName="Name9" presStyleLbl="parChTrans1D2" presStyleIdx="1" presStyleCnt="8"/>
      <dgm:spPr/>
    </dgm:pt>
    <dgm:pt modelId="{42814846-484B-9A4E-A0DA-A32EBBEDAA02}" type="pres">
      <dgm:prSet presAssocID="{556DB718-7568-3147-A26D-E51E404F3045}" presName="connTx" presStyleLbl="parChTrans1D2" presStyleIdx="1" presStyleCnt="8"/>
      <dgm:spPr/>
    </dgm:pt>
    <dgm:pt modelId="{FB76054E-594F-424F-8188-C7691FE2B37B}" type="pres">
      <dgm:prSet presAssocID="{5CE35A3B-70C6-AF4A-8264-3D2F7133E166}" presName="node" presStyleLbl="node1" presStyleIdx="1" presStyleCnt="8" custAng="0" custScaleX="155214" custRadScaleRad="95085" custRadScaleInc="3672">
        <dgm:presLayoutVars>
          <dgm:bulletEnabled val="1"/>
        </dgm:presLayoutVars>
      </dgm:prSet>
      <dgm:spPr/>
    </dgm:pt>
    <dgm:pt modelId="{27BDBEA1-9C02-BD49-8CED-B351681315AC}" type="pres">
      <dgm:prSet presAssocID="{B6BAFDD1-AAFF-D44F-8961-FA4D2F803D69}" presName="Name9" presStyleLbl="parChTrans1D2" presStyleIdx="2" presStyleCnt="8"/>
      <dgm:spPr/>
    </dgm:pt>
    <dgm:pt modelId="{87C025FF-18C6-7145-9555-10855EC95905}" type="pres">
      <dgm:prSet presAssocID="{B6BAFDD1-AAFF-D44F-8961-FA4D2F803D69}" presName="connTx" presStyleLbl="parChTrans1D2" presStyleIdx="2" presStyleCnt="8"/>
      <dgm:spPr/>
    </dgm:pt>
    <dgm:pt modelId="{411342F2-D29F-AF4D-A5F3-74F43694FEF5}" type="pres">
      <dgm:prSet presAssocID="{B3AC8A33-4B72-9748-B98C-16D57B6E3FCD}" presName="node" presStyleLbl="node1" presStyleIdx="2" presStyleCnt="8" custScaleX="155214" custRadScaleRad="94504" custRadScaleInc="2146">
        <dgm:presLayoutVars>
          <dgm:bulletEnabled val="1"/>
        </dgm:presLayoutVars>
      </dgm:prSet>
      <dgm:spPr/>
    </dgm:pt>
    <dgm:pt modelId="{D35148C9-A6E1-F846-8D65-04A4DACAFA36}" type="pres">
      <dgm:prSet presAssocID="{75D262C2-8636-B043-AC98-E423600F3BE1}" presName="Name9" presStyleLbl="parChTrans1D2" presStyleIdx="3" presStyleCnt="8"/>
      <dgm:spPr/>
    </dgm:pt>
    <dgm:pt modelId="{D40CEE3C-D476-744D-A503-E85D4A44D133}" type="pres">
      <dgm:prSet presAssocID="{75D262C2-8636-B043-AC98-E423600F3BE1}" presName="connTx" presStyleLbl="parChTrans1D2" presStyleIdx="3" presStyleCnt="8"/>
      <dgm:spPr/>
    </dgm:pt>
    <dgm:pt modelId="{30DACF04-C828-7445-AA9D-0A71682A214C}" type="pres">
      <dgm:prSet presAssocID="{A80527A3-7519-454F-B71D-72D489DA7CA1}" presName="node" presStyleLbl="node1" presStyleIdx="3" presStyleCnt="8" custScaleX="155214" custRadScaleRad="94504" custRadScaleInc="2146">
        <dgm:presLayoutVars>
          <dgm:bulletEnabled val="1"/>
        </dgm:presLayoutVars>
      </dgm:prSet>
      <dgm:spPr/>
    </dgm:pt>
    <dgm:pt modelId="{639A685F-2553-0846-90BA-21D16DC5BE7E}" type="pres">
      <dgm:prSet presAssocID="{E50643F1-45AF-9948-8248-CF3BC2476D02}" presName="Name9" presStyleLbl="parChTrans1D2" presStyleIdx="4" presStyleCnt="8"/>
      <dgm:spPr/>
    </dgm:pt>
    <dgm:pt modelId="{F8B2B99E-1A35-2445-8509-D2BC558A7D75}" type="pres">
      <dgm:prSet presAssocID="{E50643F1-45AF-9948-8248-CF3BC2476D02}" presName="connTx" presStyleLbl="parChTrans1D2" presStyleIdx="4" presStyleCnt="8"/>
      <dgm:spPr/>
    </dgm:pt>
    <dgm:pt modelId="{FDF3C90D-C383-984E-9CD8-2F22194EBECC}" type="pres">
      <dgm:prSet presAssocID="{AD648D78-FF5B-F44E-A196-F60C413F1550}" presName="node" presStyleLbl="node1" presStyleIdx="4" presStyleCnt="8" custScaleX="155214" custRadScaleRad="94504" custRadScaleInc="2146">
        <dgm:presLayoutVars>
          <dgm:bulletEnabled val="1"/>
        </dgm:presLayoutVars>
      </dgm:prSet>
      <dgm:spPr/>
    </dgm:pt>
    <dgm:pt modelId="{006B2AD9-195A-BD4E-989B-161F04DD4919}" type="pres">
      <dgm:prSet presAssocID="{AD0123D9-FCEE-134E-BE08-D09D40EF5696}" presName="Name9" presStyleLbl="parChTrans1D2" presStyleIdx="5" presStyleCnt="8"/>
      <dgm:spPr/>
    </dgm:pt>
    <dgm:pt modelId="{71B0822D-08FF-A44B-A734-7B0071A41D6D}" type="pres">
      <dgm:prSet presAssocID="{AD0123D9-FCEE-134E-BE08-D09D40EF5696}" presName="connTx" presStyleLbl="parChTrans1D2" presStyleIdx="5" presStyleCnt="8"/>
      <dgm:spPr/>
    </dgm:pt>
    <dgm:pt modelId="{2C3B9D0C-448A-674A-B70B-1631EB6B2898}" type="pres">
      <dgm:prSet presAssocID="{4064B33B-E448-4D42-8533-CADE5E0FD51D}" presName="node" presStyleLbl="node1" presStyleIdx="5" presStyleCnt="8" custScaleX="155214" custRadScaleRad="94504" custRadScaleInc="2146">
        <dgm:presLayoutVars>
          <dgm:bulletEnabled val="1"/>
        </dgm:presLayoutVars>
      </dgm:prSet>
      <dgm:spPr/>
    </dgm:pt>
    <dgm:pt modelId="{01CD2F1D-B5DF-8242-B477-88DE9161DB22}" type="pres">
      <dgm:prSet presAssocID="{5E0F6990-1E3E-E445-BBC3-E5E336B6CB62}" presName="Name9" presStyleLbl="parChTrans1D2" presStyleIdx="6" presStyleCnt="8"/>
      <dgm:spPr/>
    </dgm:pt>
    <dgm:pt modelId="{9FCF2BB6-7965-114C-8E75-B81F024E776E}" type="pres">
      <dgm:prSet presAssocID="{5E0F6990-1E3E-E445-BBC3-E5E336B6CB62}" presName="connTx" presStyleLbl="parChTrans1D2" presStyleIdx="6" presStyleCnt="8"/>
      <dgm:spPr/>
    </dgm:pt>
    <dgm:pt modelId="{526589EA-44B4-0E44-980A-790C2DC54587}" type="pres">
      <dgm:prSet presAssocID="{CE112232-E9C9-3847-822E-C1342D0F60C2}" presName="node" presStyleLbl="node1" presStyleIdx="6" presStyleCnt="8" custScaleX="155214" custRadScaleRad="94504" custRadScaleInc="2146">
        <dgm:presLayoutVars>
          <dgm:bulletEnabled val="1"/>
        </dgm:presLayoutVars>
      </dgm:prSet>
      <dgm:spPr/>
    </dgm:pt>
    <dgm:pt modelId="{A078C124-6136-AB48-A9A5-BEA168C0CB28}" type="pres">
      <dgm:prSet presAssocID="{4C977480-01D5-D743-A81B-359918C1DE91}" presName="Name9" presStyleLbl="parChTrans1D2" presStyleIdx="7" presStyleCnt="8"/>
      <dgm:spPr/>
    </dgm:pt>
    <dgm:pt modelId="{E8718B76-A637-CD4C-9B9B-284D9AEDCCED}" type="pres">
      <dgm:prSet presAssocID="{4C977480-01D5-D743-A81B-359918C1DE91}" presName="connTx" presStyleLbl="parChTrans1D2" presStyleIdx="7" presStyleCnt="8"/>
      <dgm:spPr/>
    </dgm:pt>
    <dgm:pt modelId="{07EA5FE6-12E4-5642-B1F6-91DA41EC579D}" type="pres">
      <dgm:prSet presAssocID="{C6714A1E-A578-0C4E-8505-7A8F7FC7D847}" presName="node" presStyleLbl="node1" presStyleIdx="7" presStyleCnt="8" custScaleX="155214" custRadScaleRad="94504" custRadScaleInc="2146">
        <dgm:presLayoutVars>
          <dgm:bulletEnabled val="1"/>
        </dgm:presLayoutVars>
      </dgm:prSet>
      <dgm:spPr/>
    </dgm:pt>
  </dgm:ptLst>
  <dgm:cxnLst>
    <dgm:cxn modelId="{BA0F0F94-4421-564C-814B-8B3FCF4B248B}" type="presOf" srcId="{9947D6F1-2914-4B47-9CBF-28B728D805DE}" destId="{EF838F31-3CE1-C248-8137-A348F9455AD7}" srcOrd="1" destOrd="0" presId="urn:microsoft.com/office/officeart/2005/8/layout/radial1"/>
    <dgm:cxn modelId="{3EA0B431-006A-1342-847B-C354F0CB94FA}" srcId="{27FE5EDC-8B34-D64C-A1E8-7CF34A70704F}" destId="{5CE35A3B-70C6-AF4A-8264-3D2F7133E166}" srcOrd="1" destOrd="0" parTransId="{556DB718-7568-3147-A26D-E51E404F3045}" sibTransId="{2BE6345C-31F6-EF4D-9A1A-BD350163BDAF}"/>
    <dgm:cxn modelId="{786D7733-D3C8-D84D-8116-365668FE2B8B}" type="presOf" srcId="{1415AF46-84BF-174B-9F8B-D1E4E96F899D}" destId="{FF79DF57-3CF6-1441-B849-E4E08C17D0EE}" srcOrd="0" destOrd="0" presId="urn:microsoft.com/office/officeart/2005/8/layout/radial1"/>
    <dgm:cxn modelId="{41178F58-78EF-834F-B437-FECE4CE6DB93}" type="presOf" srcId="{B6BAFDD1-AAFF-D44F-8961-FA4D2F803D69}" destId="{27BDBEA1-9C02-BD49-8CED-B351681315AC}" srcOrd="0" destOrd="0" presId="urn:microsoft.com/office/officeart/2005/8/layout/radial1"/>
    <dgm:cxn modelId="{034C5B74-1793-2A47-9D1F-BF91BBBDD499}" type="presOf" srcId="{556DB718-7568-3147-A26D-E51E404F3045}" destId="{B3F573C0-663F-4040-B757-8C48014A5FF2}" srcOrd="0" destOrd="0" presId="urn:microsoft.com/office/officeart/2005/8/layout/radial1"/>
    <dgm:cxn modelId="{B241A0FD-BB21-3246-9F74-5C7FA355D72C}" srcId="{27FE5EDC-8B34-D64C-A1E8-7CF34A70704F}" destId="{AD648D78-FF5B-F44E-A196-F60C413F1550}" srcOrd="4" destOrd="0" parTransId="{E50643F1-45AF-9948-8248-CF3BC2476D02}" sibTransId="{0FFD6E9D-00D9-C542-ABFC-B4763EBA38D8}"/>
    <dgm:cxn modelId="{26B03952-69FF-544C-89A0-EB0DA45D2198}" type="presOf" srcId="{AD0123D9-FCEE-134E-BE08-D09D40EF5696}" destId="{006B2AD9-195A-BD4E-989B-161F04DD4919}" srcOrd="0" destOrd="0" presId="urn:microsoft.com/office/officeart/2005/8/layout/radial1"/>
    <dgm:cxn modelId="{B623D882-CF7B-2B4F-818C-5707E5F5298A}" type="presOf" srcId="{5CE35A3B-70C6-AF4A-8264-3D2F7133E166}" destId="{FB76054E-594F-424F-8188-C7691FE2B37B}" srcOrd="0" destOrd="0" presId="urn:microsoft.com/office/officeart/2005/8/layout/radial1"/>
    <dgm:cxn modelId="{9329D49E-7295-F24D-95AE-54B26013B12F}" type="presOf" srcId="{1674D93F-1574-274B-B068-5CDDA700D1D1}" destId="{26901503-A1D0-CC4A-872B-F26CA37E1F7F}" srcOrd="0" destOrd="0" presId="urn:microsoft.com/office/officeart/2005/8/layout/radial1"/>
    <dgm:cxn modelId="{84B639B7-3900-E841-A453-D2D91ED4D1B7}" type="presOf" srcId="{AD0123D9-FCEE-134E-BE08-D09D40EF5696}" destId="{71B0822D-08FF-A44B-A734-7B0071A41D6D}" srcOrd="1" destOrd="0" presId="urn:microsoft.com/office/officeart/2005/8/layout/radial1"/>
    <dgm:cxn modelId="{B3CC8D48-927A-7244-BD02-7F1897C44E9F}" type="presOf" srcId="{E50643F1-45AF-9948-8248-CF3BC2476D02}" destId="{639A685F-2553-0846-90BA-21D16DC5BE7E}" srcOrd="0" destOrd="0" presId="urn:microsoft.com/office/officeart/2005/8/layout/radial1"/>
    <dgm:cxn modelId="{03235526-E361-CA48-A99B-FB3B4ED4C847}" type="presOf" srcId="{E50643F1-45AF-9948-8248-CF3BC2476D02}" destId="{F8B2B99E-1A35-2445-8509-D2BC558A7D75}" srcOrd="1" destOrd="0" presId="urn:microsoft.com/office/officeart/2005/8/layout/radial1"/>
    <dgm:cxn modelId="{66F01FB4-A27F-204D-8334-221A73914301}" type="presOf" srcId="{5E0F6990-1E3E-E445-BBC3-E5E336B6CB62}" destId="{01CD2F1D-B5DF-8242-B477-88DE9161DB22}" srcOrd="0" destOrd="0" presId="urn:microsoft.com/office/officeart/2005/8/layout/radial1"/>
    <dgm:cxn modelId="{63755B78-3E1B-3443-B8EF-0C97935ACBE4}" type="presOf" srcId="{27FE5EDC-8B34-D64C-A1E8-7CF34A70704F}" destId="{AC359FCB-7095-1B48-86F4-08DB14C8FB82}" srcOrd="0" destOrd="0" presId="urn:microsoft.com/office/officeart/2005/8/layout/radial1"/>
    <dgm:cxn modelId="{AACBEC63-AF56-5D4D-828D-F1C457F6B2E7}" type="presOf" srcId="{75D262C2-8636-B043-AC98-E423600F3BE1}" destId="{D35148C9-A6E1-F846-8D65-04A4DACAFA36}" srcOrd="0" destOrd="0" presId="urn:microsoft.com/office/officeart/2005/8/layout/radial1"/>
    <dgm:cxn modelId="{2F6FC0C2-B58E-8D4D-BEC4-FABAAE008672}" type="presOf" srcId="{4C977480-01D5-D743-A81B-359918C1DE91}" destId="{E8718B76-A637-CD4C-9B9B-284D9AEDCCED}" srcOrd="1" destOrd="0" presId="urn:microsoft.com/office/officeart/2005/8/layout/radial1"/>
    <dgm:cxn modelId="{7CDC6AD8-E839-7A44-95B3-A53B6B01DCF9}" srcId="{27FE5EDC-8B34-D64C-A1E8-7CF34A70704F}" destId="{B3AC8A33-4B72-9748-B98C-16D57B6E3FCD}" srcOrd="2" destOrd="0" parTransId="{B6BAFDD1-AAFF-D44F-8961-FA4D2F803D69}" sibTransId="{54889402-1D0B-3049-BCD6-E9471E9E0D90}"/>
    <dgm:cxn modelId="{B7E953BB-3705-F042-96AB-8F964D464FED}" srcId="{27FE5EDC-8B34-D64C-A1E8-7CF34A70704F}" destId="{4064B33B-E448-4D42-8533-CADE5E0FD51D}" srcOrd="5" destOrd="0" parTransId="{AD0123D9-FCEE-134E-BE08-D09D40EF5696}" sibTransId="{BE1BFBBF-6B70-B84B-B869-76D3BA8B147A}"/>
    <dgm:cxn modelId="{77B037B4-6E50-3640-866E-7193E0B8F17F}" type="presOf" srcId="{C6714A1E-A578-0C4E-8505-7A8F7FC7D847}" destId="{07EA5FE6-12E4-5642-B1F6-91DA41EC579D}" srcOrd="0" destOrd="0" presId="urn:microsoft.com/office/officeart/2005/8/layout/radial1"/>
    <dgm:cxn modelId="{4901C496-4A64-5A45-9584-B09178659EC7}" type="presOf" srcId="{B6BAFDD1-AAFF-D44F-8961-FA4D2F803D69}" destId="{87C025FF-18C6-7145-9555-10855EC95905}" srcOrd="1" destOrd="0" presId="urn:microsoft.com/office/officeart/2005/8/layout/radial1"/>
    <dgm:cxn modelId="{9A4C0A19-8707-C243-949C-0BE1636BABFB}" type="presOf" srcId="{75D262C2-8636-B043-AC98-E423600F3BE1}" destId="{D40CEE3C-D476-744D-A503-E85D4A44D133}" srcOrd="1" destOrd="0" presId="urn:microsoft.com/office/officeart/2005/8/layout/radial1"/>
    <dgm:cxn modelId="{7EC99AC9-5E19-DB4E-B61C-E9664D60F482}" type="presOf" srcId="{CE112232-E9C9-3847-822E-C1342D0F60C2}" destId="{526589EA-44B4-0E44-980A-790C2DC54587}" srcOrd="0" destOrd="0" presId="urn:microsoft.com/office/officeart/2005/8/layout/radial1"/>
    <dgm:cxn modelId="{4104154C-2C9A-4943-BFB8-B1D917BAEE18}" srcId="{27FE5EDC-8B34-D64C-A1E8-7CF34A70704F}" destId="{A80527A3-7519-454F-B71D-72D489DA7CA1}" srcOrd="3" destOrd="0" parTransId="{75D262C2-8636-B043-AC98-E423600F3BE1}" sibTransId="{49188F42-33E1-7647-9209-D35ED0EA600B}"/>
    <dgm:cxn modelId="{73534969-E4EF-B948-B6CA-76567F5CF81F}" type="presOf" srcId="{B3AC8A33-4B72-9748-B98C-16D57B6E3FCD}" destId="{411342F2-D29F-AF4D-A5F3-74F43694FEF5}" srcOrd="0" destOrd="0" presId="urn:microsoft.com/office/officeart/2005/8/layout/radial1"/>
    <dgm:cxn modelId="{EEB83EB2-D6AA-5444-9812-35C5890C5579}" type="presOf" srcId="{AD648D78-FF5B-F44E-A196-F60C413F1550}" destId="{FDF3C90D-C383-984E-9CD8-2F22194EBECC}" srcOrd="0" destOrd="0" presId="urn:microsoft.com/office/officeart/2005/8/layout/radial1"/>
    <dgm:cxn modelId="{22EA00CA-500D-3D4F-9BF3-DA7D81A36A63}" type="presOf" srcId="{556DB718-7568-3147-A26D-E51E404F3045}" destId="{42814846-484B-9A4E-A0DA-A32EBBEDAA02}" srcOrd="1" destOrd="0" presId="urn:microsoft.com/office/officeart/2005/8/layout/radial1"/>
    <dgm:cxn modelId="{ED834EC4-D13A-0A40-AFE9-D21CB28FF42D}" srcId="{27FE5EDC-8B34-D64C-A1E8-7CF34A70704F}" destId="{C6714A1E-A578-0C4E-8505-7A8F7FC7D847}" srcOrd="7" destOrd="0" parTransId="{4C977480-01D5-D743-A81B-359918C1DE91}" sibTransId="{4542F54A-EDB4-594C-A686-6584A5F229B1}"/>
    <dgm:cxn modelId="{99AB1EBD-A7A4-624D-861F-9F22A28DB8A7}" srcId="{1674D93F-1574-274B-B068-5CDDA700D1D1}" destId="{27FE5EDC-8B34-D64C-A1E8-7CF34A70704F}" srcOrd="0" destOrd="0" parTransId="{793014CC-59E3-A940-8745-1D33EB24265C}" sibTransId="{5158E048-AF98-0443-9A98-CB25135D635D}"/>
    <dgm:cxn modelId="{9FB4B63E-1165-9B49-8280-1EAFC1D327C3}" srcId="{27FE5EDC-8B34-D64C-A1E8-7CF34A70704F}" destId="{CE112232-E9C9-3847-822E-C1342D0F60C2}" srcOrd="6" destOrd="0" parTransId="{5E0F6990-1E3E-E445-BBC3-E5E336B6CB62}" sibTransId="{9197D5AA-FF1B-E149-A6D7-69FB43076A46}"/>
    <dgm:cxn modelId="{15370330-1A77-5E42-8294-0FBFFEB0D191}" type="presOf" srcId="{4C977480-01D5-D743-A81B-359918C1DE91}" destId="{A078C124-6136-AB48-A9A5-BEA168C0CB28}" srcOrd="0" destOrd="0" presId="urn:microsoft.com/office/officeart/2005/8/layout/radial1"/>
    <dgm:cxn modelId="{C9F41E6B-AA0A-F140-8AD2-BBDA4F3699D1}" type="presOf" srcId="{A80527A3-7519-454F-B71D-72D489DA7CA1}" destId="{30DACF04-C828-7445-AA9D-0A71682A214C}" srcOrd="0" destOrd="0" presId="urn:microsoft.com/office/officeart/2005/8/layout/radial1"/>
    <dgm:cxn modelId="{5D625EEE-76A5-7345-8257-9081128D6A0F}" srcId="{27FE5EDC-8B34-D64C-A1E8-7CF34A70704F}" destId="{1415AF46-84BF-174B-9F8B-D1E4E96F899D}" srcOrd="0" destOrd="0" parTransId="{9947D6F1-2914-4B47-9CBF-28B728D805DE}" sibTransId="{DCA47E2B-00C9-7C46-833B-F6A7377716B8}"/>
    <dgm:cxn modelId="{116E16A0-7946-1644-8F02-C8FE78AE36D0}" type="presOf" srcId="{9947D6F1-2914-4B47-9CBF-28B728D805DE}" destId="{D4520948-9720-2A4B-8787-20C33DAE144E}" srcOrd="0" destOrd="0" presId="urn:microsoft.com/office/officeart/2005/8/layout/radial1"/>
    <dgm:cxn modelId="{9563722C-13BC-B145-BD7B-0AEA4ADF3AF1}" type="presOf" srcId="{4064B33B-E448-4D42-8533-CADE5E0FD51D}" destId="{2C3B9D0C-448A-674A-B70B-1631EB6B2898}" srcOrd="0" destOrd="0" presId="urn:microsoft.com/office/officeart/2005/8/layout/radial1"/>
    <dgm:cxn modelId="{3A5B165A-205D-F843-97F8-DC86D62B28A9}" type="presOf" srcId="{5E0F6990-1E3E-E445-BBC3-E5E336B6CB62}" destId="{9FCF2BB6-7965-114C-8E75-B81F024E776E}" srcOrd="1" destOrd="0" presId="urn:microsoft.com/office/officeart/2005/8/layout/radial1"/>
    <dgm:cxn modelId="{DBE47DE0-08A0-D74C-AC9F-189B3DBD95FA}" type="presParOf" srcId="{26901503-A1D0-CC4A-872B-F26CA37E1F7F}" destId="{AC359FCB-7095-1B48-86F4-08DB14C8FB82}" srcOrd="0" destOrd="0" presId="urn:microsoft.com/office/officeart/2005/8/layout/radial1"/>
    <dgm:cxn modelId="{8A3CE789-4F1F-3340-8FAD-29E9B7AF318D}" type="presParOf" srcId="{26901503-A1D0-CC4A-872B-F26CA37E1F7F}" destId="{D4520948-9720-2A4B-8787-20C33DAE144E}" srcOrd="1" destOrd="0" presId="urn:microsoft.com/office/officeart/2005/8/layout/radial1"/>
    <dgm:cxn modelId="{3EFA5761-7FF7-4149-932F-2B203F5E9656}" type="presParOf" srcId="{D4520948-9720-2A4B-8787-20C33DAE144E}" destId="{EF838F31-3CE1-C248-8137-A348F9455AD7}" srcOrd="0" destOrd="0" presId="urn:microsoft.com/office/officeart/2005/8/layout/radial1"/>
    <dgm:cxn modelId="{F6ED6B57-DB84-A346-A42F-D423439F67BB}" type="presParOf" srcId="{26901503-A1D0-CC4A-872B-F26CA37E1F7F}" destId="{FF79DF57-3CF6-1441-B849-E4E08C17D0EE}" srcOrd="2" destOrd="0" presId="urn:microsoft.com/office/officeart/2005/8/layout/radial1"/>
    <dgm:cxn modelId="{957E7878-9B10-ED46-9EB9-767FF26CB6EA}" type="presParOf" srcId="{26901503-A1D0-CC4A-872B-F26CA37E1F7F}" destId="{B3F573C0-663F-4040-B757-8C48014A5FF2}" srcOrd="3" destOrd="0" presId="urn:microsoft.com/office/officeart/2005/8/layout/radial1"/>
    <dgm:cxn modelId="{30264F20-5F95-7847-B27D-E0D38D757555}" type="presParOf" srcId="{B3F573C0-663F-4040-B757-8C48014A5FF2}" destId="{42814846-484B-9A4E-A0DA-A32EBBEDAA02}" srcOrd="0" destOrd="0" presId="urn:microsoft.com/office/officeart/2005/8/layout/radial1"/>
    <dgm:cxn modelId="{96F7B591-1E68-D348-813B-6DF8547551F5}" type="presParOf" srcId="{26901503-A1D0-CC4A-872B-F26CA37E1F7F}" destId="{FB76054E-594F-424F-8188-C7691FE2B37B}" srcOrd="4" destOrd="0" presId="urn:microsoft.com/office/officeart/2005/8/layout/radial1"/>
    <dgm:cxn modelId="{5E17386C-7D36-A049-AC43-CB2503CC105B}" type="presParOf" srcId="{26901503-A1D0-CC4A-872B-F26CA37E1F7F}" destId="{27BDBEA1-9C02-BD49-8CED-B351681315AC}" srcOrd="5" destOrd="0" presId="urn:microsoft.com/office/officeart/2005/8/layout/radial1"/>
    <dgm:cxn modelId="{F03A552D-7BE4-CE4A-B863-C70A6D8BCFA1}" type="presParOf" srcId="{27BDBEA1-9C02-BD49-8CED-B351681315AC}" destId="{87C025FF-18C6-7145-9555-10855EC95905}" srcOrd="0" destOrd="0" presId="urn:microsoft.com/office/officeart/2005/8/layout/radial1"/>
    <dgm:cxn modelId="{A6B6E862-C1FD-7147-9EB6-6E68F0D16669}" type="presParOf" srcId="{26901503-A1D0-CC4A-872B-F26CA37E1F7F}" destId="{411342F2-D29F-AF4D-A5F3-74F43694FEF5}" srcOrd="6" destOrd="0" presId="urn:microsoft.com/office/officeart/2005/8/layout/radial1"/>
    <dgm:cxn modelId="{F9E36E2F-44C2-644F-AA83-08812E7B80BE}" type="presParOf" srcId="{26901503-A1D0-CC4A-872B-F26CA37E1F7F}" destId="{D35148C9-A6E1-F846-8D65-04A4DACAFA36}" srcOrd="7" destOrd="0" presId="urn:microsoft.com/office/officeart/2005/8/layout/radial1"/>
    <dgm:cxn modelId="{764A5F99-F224-BB45-AE4E-3EBAA3F2159D}" type="presParOf" srcId="{D35148C9-A6E1-F846-8D65-04A4DACAFA36}" destId="{D40CEE3C-D476-744D-A503-E85D4A44D133}" srcOrd="0" destOrd="0" presId="urn:microsoft.com/office/officeart/2005/8/layout/radial1"/>
    <dgm:cxn modelId="{1BA2A1FB-68D3-B443-8C26-C86AFDBD573D}" type="presParOf" srcId="{26901503-A1D0-CC4A-872B-F26CA37E1F7F}" destId="{30DACF04-C828-7445-AA9D-0A71682A214C}" srcOrd="8" destOrd="0" presId="urn:microsoft.com/office/officeart/2005/8/layout/radial1"/>
    <dgm:cxn modelId="{493C8E13-7A25-3748-82A7-7FEBFDA3709E}" type="presParOf" srcId="{26901503-A1D0-CC4A-872B-F26CA37E1F7F}" destId="{639A685F-2553-0846-90BA-21D16DC5BE7E}" srcOrd="9" destOrd="0" presId="urn:microsoft.com/office/officeart/2005/8/layout/radial1"/>
    <dgm:cxn modelId="{BEDC245F-AA89-4D4B-B33F-B4EDEF45CE0A}" type="presParOf" srcId="{639A685F-2553-0846-90BA-21D16DC5BE7E}" destId="{F8B2B99E-1A35-2445-8509-D2BC558A7D75}" srcOrd="0" destOrd="0" presId="urn:microsoft.com/office/officeart/2005/8/layout/radial1"/>
    <dgm:cxn modelId="{D5C3AC97-9048-1042-8C2C-41DCFFE85C74}" type="presParOf" srcId="{26901503-A1D0-CC4A-872B-F26CA37E1F7F}" destId="{FDF3C90D-C383-984E-9CD8-2F22194EBECC}" srcOrd="10" destOrd="0" presId="urn:microsoft.com/office/officeart/2005/8/layout/radial1"/>
    <dgm:cxn modelId="{BA650C6F-2CDB-2944-A87B-44C2C329505A}" type="presParOf" srcId="{26901503-A1D0-CC4A-872B-F26CA37E1F7F}" destId="{006B2AD9-195A-BD4E-989B-161F04DD4919}" srcOrd="11" destOrd="0" presId="urn:microsoft.com/office/officeart/2005/8/layout/radial1"/>
    <dgm:cxn modelId="{0757B3B7-4635-6E4F-A8E3-C7255ED893CF}" type="presParOf" srcId="{006B2AD9-195A-BD4E-989B-161F04DD4919}" destId="{71B0822D-08FF-A44B-A734-7B0071A41D6D}" srcOrd="0" destOrd="0" presId="urn:microsoft.com/office/officeart/2005/8/layout/radial1"/>
    <dgm:cxn modelId="{88AC2612-D9BC-FA4E-9A4B-1E38D2492F33}" type="presParOf" srcId="{26901503-A1D0-CC4A-872B-F26CA37E1F7F}" destId="{2C3B9D0C-448A-674A-B70B-1631EB6B2898}" srcOrd="12" destOrd="0" presId="urn:microsoft.com/office/officeart/2005/8/layout/radial1"/>
    <dgm:cxn modelId="{553DD7B1-A0F9-6744-8051-0E07F3CA2E7C}" type="presParOf" srcId="{26901503-A1D0-CC4A-872B-F26CA37E1F7F}" destId="{01CD2F1D-B5DF-8242-B477-88DE9161DB22}" srcOrd="13" destOrd="0" presId="urn:microsoft.com/office/officeart/2005/8/layout/radial1"/>
    <dgm:cxn modelId="{4B851441-3A18-4C40-A492-6DD3B6F1AE76}" type="presParOf" srcId="{01CD2F1D-B5DF-8242-B477-88DE9161DB22}" destId="{9FCF2BB6-7965-114C-8E75-B81F024E776E}" srcOrd="0" destOrd="0" presId="urn:microsoft.com/office/officeart/2005/8/layout/radial1"/>
    <dgm:cxn modelId="{9B110C07-653C-F546-87CB-18DD4E33BC8C}" type="presParOf" srcId="{26901503-A1D0-CC4A-872B-F26CA37E1F7F}" destId="{526589EA-44B4-0E44-980A-790C2DC54587}" srcOrd="14" destOrd="0" presId="urn:microsoft.com/office/officeart/2005/8/layout/radial1"/>
    <dgm:cxn modelId="{6AECF8DC-A90C-4F4B-8623-98463A7661D9}" type="presParOf" srcId="{26901503-A1D0-CC4A-872B-F26CA37E1F7F}" destId="{A078C124-6136-AB48-A9A5-BEA168C0CB28}" srcOrd="15" destOrd="0" presId="urn:microsoft.com/office/officeart/2005/8/layout/radial1"/>
    <dgm:cxn modelId="{6D4FA96C-06A8-BE49-A09F-3A8FD8B124A8}" type="presParOf" srcId="{A078C124-6136-AB48-A9A5-BEA168C0CB28}" destId="{E8718B76-A637-CD4C-9B9B-284D9AEDCCED}" srcOrd="0" destOrd="0" presId="urn:microsoft.com/office/officeart/2005/8/layout/radial1"/>
    <dgm:cxn modelId="{E2AA5B46-793F-704E-8152-2D803F7A9E74}" type="presParOf" srcId="{26901503-A1D0-CC4A-872B-F26CA37E1F7F}" destId="{07EA5FE6-12E4-5642-B1F6-91DA41EC579D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59FCB-7095-1B48-86F4-08DB14C8FB82}">
      <dsp:nvSpPr>
        <dsp:cNvPr id="0" name=""/>
        <dsp:cNvSpPr/>
      </dsp:nvSpPr>
      <dsp:spPr>
        <a:xfrm>
          <a:off x="3349302" y="1995680"/>
          <a:ext cx="1530994" cy="1530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SALES</a:t>
          </a:r>
          <a:endParaRPr lang="en-US" sz="3400" kern="1200" dirty="0"/>
        </a:p>
      </dsp:txBody>
      <dsp:txXfrm>
        <a:off x="3573511" y="2219889"/>
        <a:ext cx="1082576" cy="1082576"/>
      </dsp:txXfrm>
    </dsp:sp>
    <dsp:sp modelId="{D4520948-9720-2A4B-8787-20C33DAE144E}">
      <dsp:nvSpPr>
        <dsp:cNvPr id="0" name=""/>
        <dsp:cNvSpPr/>
      </dsp:nvSpPr>
      <dsp:spPr>
        <a:xfrm rot="16200000">
          <a:off x="3883904" y="1748042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03255" y="1753240"/>
        <a:ext cx="23089" cy="23089"/>
      </dsp:txXfrm>
    </dsp:sp>
    <dsp:sp modelId="{FF79DF57-3CF6-1441-B849-E4E08C17D0EE}">
      <dsp:nvSpPr>
        <dsp:cNvPr id="0" name=""/>
        <dsp:cNvSpPr/>
      </dsp:nvSpPr>
      <dsp:spPr>
        <a:xfrm>
          <a:off x="3349302" y="2895"/>
          <a:ext cx="1530994" cy="1530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Times</a:t>
          </a:r>
          <a:endParaRPr lang="en-US" sz="2100" kern="1200" dirty="0"/>
        </a:p>
      </dsp:txBody>
      <dsp:txXfrm>
        <a:off x="3573511" y="227104"/>
        <a:ext cx="1082576" cy="1082576"/>
      </dsp:txXfrm>
    </dsp:sp>
    <dsp:sp modelId="{414B506A-D121-1C41-A9E9-A5D058CEF4EF}">
      <dsp:nvSpPr>
        <dsp:cNvPr id="0" name=""/>
        <dsp:cNvSpPr/>
      </dsp:nvSpPr>
      <dsp:spPr>
        <a:xfrm rot="1800000">
          <a:off x="4746806" y="3242630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66156" y="3247829"/>
        <a:ext cx="23089" cy="23089"/>
      </dsp:txXfrm>
    </dsp:sp>
    <dsp:sp modelId="{14B383D8-10E2-0B42-BBDA-A12D4F6C909B}">
      <dsp:nvSpPr>
        <dsp:cNvPr id="0" name=""/>
        <dsp:cNvSpPr/>
      </dsp:nvSpPr>
      <dsp:spPr>
        <a:xfrm>
          <a:off x="5075104" y="2992072"/>
          <a:ext cx="1530994" cy="1530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Locations</a:t>
          </a:r>
          <a:endParaRPr lang="en-US" sz="2100" kern="1200" dirty="0"/>
        </a:p>
      </dsp:txBody>
      <dsp:txXfrm>
        <a:off x="5299313" y="3216281"/>
        <a:ext cx="1082576" cy="1082576"/>
      </dsp:txXfrm>
    </dsp:sp>
    <dsp:sp modelId="{6293BF45-4EA2-0249-8856-B082B8750B2D}">
      <dsp:nvSpPr>
        <dsp:cNvPr id="0" name=""/>
        <dsp:cNvSpPr/>
      </dsp:nvSpPr>
      <dsp:spPr>
        <a:xfrm rot="9000000">
          <a:off x="3021003" y="3242630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240354" y="3247829"/>
        <a:ext cx="23089" cy="23089"/>
      </dsp:txXfrm>
    </dsp:sp>
    <dsp:sp modelId="{D73565AD-B0CD-B840-88DC-B3EF56D7C761}">
      <dsp:nvSpPr>
        <dsp:cNvPr id="0" name=""/>
        <dsp:cNvSpPr/>
      </dsp:nvSpPr>
      <dsp:spPr>
        <a:xfrm>
          <a:off x="1623500" y="2992072"/>
          <a:ext cx="1530994" cy="15309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Products</a:t>
          </a:r>
          <a:endParaRPr lang="en-US" sz="2100" kern="1200" dirty="0"/>
        </a:p>
      </dsp:txBody>
      <dsp:txXfrm>
        <a:off x="1847709" y="3216281"/>
        <a:ext cx="1082576" cy="1082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59FCB-7095-1B48-86F4-08DB14C8FB82}">
      <dsp:nvSpPr>
        <dsp:cNvPr id="0" name=""/>
        <dsp:cNvSpPr/>
      </dsp:nvSpPr>
      <dsp:spPr>
        <a:xfrm>
          <a:off x="3604468" y="1752649"/>
          <a:ext cx="1020663" cy="1020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SALES</a:t>
          </a:r>
          <a:endParaRPr lang="en-US" sz="2200" kern="1200" dirty="0"/>
        </a:p>
      </dsp:txBody>
      <dsp:txXfrm>
        <a:off x="3753941" y="1902122"/>
        <a:ext cx="721717" cy="721717"/>
      </dsp:txXfrm>
    </dsp:sp>
    <dsp:sp modelId="{D4520948-9720-2A4B-8787-20C33DAE144E}">
      <dsp:nvSpPr>
        <dsp:cNvPr id="0" name=""/>
        <dsp:cNvSpPr/>
      </dsp:nvSpPr>
      <dsp:spPr>
        <a:xfrm rot="16228971">
          <a:off x="3811684" y="1431488"/>
          <a:ext cx="620057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620057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06211" y="1427148"/>
        <a:ext cx="31002" cy="31002"/>
      </dsp:txXfrm>
    </dsp:sp>
    <dsp:sp modelId="{FF79DF57-3CF6-1441-B849-E4E08C17D0EE}">
      <dsp:nvSpPr>
        <dsp:cNvPr id="0" name=""/>
        <dsp:cNvSpPr/>
      </dsp:nvSpPr>
      <dsp:spPr>
        <a:xfrm>
          <a:off x="3336520" y="111976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568522" y="261449"/>
        <a:ext cx="1120208" cy="721717"/>
      </dsp:txXfrm>
    </dsp:sp>
    <dsp:sp modelId="{B3F573C0-663F-4040-B757-8C48014A5FF2}">
      <dsp:nvSpPr>
        <dsp:cNvPr id="0" name=""/>
        <dsp:cNvSpPr/>
      </dsp:nvSpPr>
      <dsp:spPr>
        <a:xfrm rot="18949572">
          <a:off x="4405871" y="1711492"/>
          <a:ext cx="530135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530135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7685" y="1709400"/>
        <a:ext cx="26506" cy="26506"/>
      </dsp:txXfrm>
    </dsp:sp>
    <dsp:sp modelId="{FB76054E-594F-424F-8188-C7691FE2B37B}">
      <dsp:nvSpPr>
        <dsp:cNvPr id="0" name=""/>
        <dsp:cNvSpPr/>
      </dsp:nvSpPr>
      <dsp:spPr>
        <a:xfrm>
          <a:off x="4506709" y="602298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4738711" y="751771"/>
        <a:ext cx="1120208" cy="721717"/>
      </dsp:txXfrm>
    </dsp:sp>
    <dsp:sp modelId="{27BDBEA1-9C02-BD49-8CED-B351681315AC}">
      <dsp:nvSpPr>
        <dsp:cNvPr id="0" name=""/>
        <dsp:cNvSpPr/>
      </dsp:nvSpPr>
      <dsp:spPr>
        <a:xfrm rot="28971">
          <a:off x="4625107" y="2257545"/>
          <a:ext cx="338333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338333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815" y="2260249"/>
        <a:ext cx="16916" cy="16916"/>
      </dsp:txXfrm>
    </dsp:sp>
    <dsp:sp modelId="{411342F2-D29F-AF4D-A5F3-74F43694FEF5}">
      <dsp:nvSpPr>
        <dsp:cNvPr id="0" name=""/>
        <dsp:cNvSpPr/>
      </dsp:nvSpPr>
      <dsp:spPr>
        <a:xfrm>
          <a:off x="4963366" y="1766476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5195368" y="1915949"/>
        <a:ext cx="1120208" cy="721717"/>
      </dsp:txXfrm>
    </dsp:sp>
    <dsp:sp modelId="{D35148C9-A6E1-F846-8D65-04A4DACAFA36}">
      <dsp:nvSpPr>
        <dsp:cNvPr id="0" name=""/>
        <dsp:cNvSpPr/>
      </dsp:nvSpPr>
      <dsp:spPr>
        <a:xfrm rot="2728971">
          <a:off x="4394030" y="2803164"/>
          <a:ext cx="525799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525799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784" y="2801181"/>
        <a:ext cx="26289" cy="26289"/>
      </dsp:txXfrm>
    </dsp:sp>
    <dsp:sp modelId="{30DACF04-C828-7445-AA9D-0A71682A214C}">
      <dsp:nvSpPr>
        <dsp:cNvPr id="0" name=""/>
        <dsp:cNvSpPr/>
      </dsp:nvSpPr>
      <dsp:spPr>
        <a:xfrm>
          <a:off x="4473047" y="2922557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4705049" y="3072030"/>
        <a:ext cx="1120208" cy="721717"/>
      </dsp:txXfrm>
    </dsp:sp>
    <dsp:sp modelId="{639A685F-2553-0846-90BA-21D16DC5BE7E}">
      <dsp:nvSpPr>
        <dsp:cNvPr id="0" name=""/>
        <dsp:cNvSpPr/>
      </dsp:nvSpPr>
      <dsp:spPr>
        <a:xfrm rot="5428971">
          <a:off x="3797857" y="3072150"/>
          <a:ext cx="620057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620057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4092385" y="3067811"/>
        <a:ext cx="31002" cy="31002"/>
      </dsp:txXfrm>
    </dsp:sp>
    <dsp:sp modelId="{FDF3C90D-C383-984E-9CD8-2F22194EBECC}">
      <dsp:nvSpPr>
        <dsp:cNvPr id="0" name=""/>
        <dsp:cNvSpPr/>
      </dsp:nvSpPr>
      <dsp:spPr>
        <a:xfrm>
          <a:off x="3308867" y="3393322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3540869" y="3542795"/>
        <a:ext cx="1120208" cy="721717"/>
      </dsp:txXfrm>
    </dsp:sp>
    <dsp:sp modelId="{006B2AD9-195A-BD4E-989B-161F04DD4919}">
      <dsp:nvSpPr>
        <dsp:cNvPr id="0" name=""/>
        <dsp:cNvSpPr/>
      </dsp:nvSpPr>
      <dsp:spPr>
        <a:xfrm rot="8128971">
          <a:off x="3304175" y="2792467"/>
          <a:ext cx="521572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521572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551922" y="2790590"/>
        <a:ext cx="26078" cy="26078"/>
      </dsp:txXfrm>
    </dsp:sp>
    <dsp:sp modelId="{2C3B9D0C-448A-674A-B70B-1631EB6B2898}">
      <dsp:nvSpPr>
        <dsp:cNvPr id="0" name=""/>
        <dsp:cNvSpPr/>
      </dsp:nvSpPr>
      <dsp:spPr>
        <a:xfrm>
          <a:off x="2152785" y="2903003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2384787" y="3052476"/>
        <a:ext cx="1120208" cy="721717"/>
      </dsp:txXfrm>
    </dsp:sp>
    <dsp:sp modelId="{01CD2F1D-B5DF-8242-B477-88DE9161DB22}">
      <dsp:nvSpPr>
        <dsp:cNvPr id="0" name=""/>
        <dsp:cNvSpPr/>
      </dsp:nvSpPr>
      <dsp:spPr>
        <a:xfrm rot="10828971">
          <a:off x="3266159" y="2246093"/>
          <a:ext cx="338333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338333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426867" y="2248796"/>
        <a:ext cx="16916" cy="16916"/>
      </dsp:txXfrm>
    </dsp:sp>
    <dsp:sp modelId="{526589EA-44B4-0E44-980A-790C2DC54587}">
      <dsp:nvSpPr>
        <dsp:cNvPr id="0" name=""/>
        <dsp:cNvSpPr/>
      </dsp:nvSpPr>
      <dsp:spPr>
        <a:xfrm>
          <a:off x="1682020" y="1738823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1914022" y="1888296"/>
        <a:ext cx="1120208" cy="721717"/>
      </dsp:txXfrm>
    </dsp:sp>
    <dsp:sp modelId="{A078C124-6136-AB48-A9A5-BEA168C0CB28}">
      <dsp:nvSpPr>
        <dsp:cNvPr id="0" name=""/>
        <dsp:cNvSpPr/>
      </dsp:nvSpPr>
      <dsp:spPr>
        <a:xfrm rot="13528971">
          <a:off x="3309770" y="1700474"/>
          <a:ext cx="525799" cy="22324"/>
        </a:xfrm>
        <a:custGeom>
          <a:avLst/>
          <a:gdLst/>
          <a:ahLst/>
          <a:cxnLst/>
          <a:rect l="0" t="0" r="0" b="0"/>
          <a:pathLst>
            <a:path>
              <a:moveTo>
                <a:pt x="0" y="11162"/>
              </a:moveTo>
              <a:lnTo>
                <a:pt x="525799" y="111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559525" y="1698491"/>
        <a:ext cx="26289" cy="26289"/>
      </dsp:txXfrm>
    </dsp:sp>
    <dsp:sp modelId="{07EA5FE6-12E4-5642-B1F6-91DA41EC579D}">
      <dsp:nvSpPr>
        <dsp:cNvPr id="0" name=""/>
        <dsp:cNvSpPr/>
      </dsp:nvSpPr>
      <dsp:spPr>
        <a:xfrm>
          <a:off x="2172339" y="582741"/>
          <a:ext cx="1584212" cy="10206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/>
          </a:r>
          <a:br>
            <a:rPr lang="en-US" sz="2400" kern="1200" dirty="0"/>
          </a:br>
          <a:endParaRPr lang="en-US" sz="2400" kern="1200" dirty="0"/>
        </a:p>
      </dsp:txBody>
      <dsp:txXfrm>
        <a:off x="2404341" y="732214"/>
        <a:ext cx="1120208" cy="721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11B50-BD12-1D40-9041-618EFA53513A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B86B3-0240-1840-8C2B-D0FFDA81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8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Pladsholder til diasbillede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Pladsholder til no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a-DK">
                <a:latin typeface="Times New Roman" charset="0"/>
                <a:ea typeface="ＭＳ Ｐゴシック" charset="0"/>
                <a:cs typeface="ＭＳ Ｐゴシック" charset="0"/>
              </a:rPr>
              <a:t>Check tip!</a:t>
            </a:r>
          </a:p>
        </p:txBody>
      </p:sp>
      <p:sp>
        <p:nvSpPr>
          <p:cNvPr id="44035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3D3720E-CCBF-8F42-AEF0-61D9E3C2316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dsholder til diasbillede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Pladsholder til no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a-DK" sz="1800">
                <a:latin typeface="Times New Roman" charset="0"/>
                <a:ea typeface="ＭＳ Ｐゴシック" charset="0"/>
                <a:cs typeface="ＭＳ Ｐゴシック" charset="0"/>
              </a:rPr>
              <a:t>Philosophical note: Does not need to be represented the same way as a table. Apptus point of not mixing abstract view with implementation.</a:t>
            </a:r>
          </a:p>
        </p:txBody>
      </p:sp>
      <p:sp>
        <p:nvSpPr>
          <p:cNvPr id="47107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5C13A0-6903-2440-9F69-E35530C8E2B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2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2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4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3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0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5EF8-FBC8-494A-BE25-78FEC8D5EAE9}" type="datetimeFigureOut">
              <a:rPr lang="en-US" smtClean="0"/>
              <a:t>22/11/16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WFR3lOm_xhE" TargetMode="External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Analytic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Carsten Schürmann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4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Engine is Still Relational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12949"/>
            <a:ext cx="8427157" cy="23191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Sales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pid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timeid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locid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price,qty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Times(</a:t>
            </a:r>
            <a:r>
              <a:rPr lang="en-US" sz="2200" b="1" dirty="0" err="1" smtClean="0">
                <a:latin typeface="Lucida Console" pitchFamily="49" charset="0"/>
              </a:rPr>
              <a:t>timeid</a:t>
            </a:r>
            <a:r>
              <a:rPr lang="en-US" sz="2200" b="1" dirty="0" smtClean="0">
                <a:latin typeface="Lucida Console" pitchFamily="49" charset="0"/>
              </a:rPr>
              <a:t>, date, week, month, quarter, year, </a:t>
            </a:r>
            <a:r>
              <a:rPr lang="en-US" sz="2200" b="1" dirty="0" err="1" smtClean="0">
                <a:latin typeface="Lucida Console" pitchFamily="49" charset="0"/>
              </a:rPr>
              <a:t>holiday_flag</a:t>
            </a:r>
            <a:r>
              <a:rPr lang="en-US" sz="2200" b="1" dirty="0" smtClean="0">
                <a:latin typeface="Lucida Console" pitchFamily="49" charset="0"/>
              </a:rPr>
              <a:t>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Products(</a:t>
            </a:r>
            <a:r>
              <a:rPr lang="en-US" sz="2200" b="1" dirty="0" err="1" smtClean="0">
                <a:latin typeface="Lucida Console" pitchFamily="49" charset="0"/>
              </a:rPr>
              <a:t>pid</a:t>
            </a:r>
            <a:r>
              <a:rPr lang="en-US" sz="2200" b="1" dirty="0" smtClean="0">
                <a:latin typeface="Lucida Console" pitchFamily="49" charset="0"/>
              </a:rPr>
              <a:t>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err="1" smtClean="0">
                <a:latin typeface="Lucida Console" pitchFamily="49" charset="0"/>
              </a:rPr>
              <a:t>pname</a:t>
            </a:r>
            <a:r>
              <a:rPr lang="en-US" sz="2200" b="1" dirty="0" smtClean="0">
                <a:latin typeface="Lucida Console" pitchFamily="49" charset="0"/>
              </a:rPr>
              <a:t>, category, price)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Locations(</a:t>
            </a:r>
            <a:r>
              <a:rPr lang="en-US" sz="2200" b="1" dirty="0" err="1" smtClean="0">
                <a:latin typeface="Lucida Console" pitchFamily="49" charset="0"/>
              </a:rPr>
              <a:t>locid</a:t>
            </a:r>
            <a:r>
              <a:rPr lang="en-US" sz="2200" b="1" dirty="0" smtClean="0">
                <a:latin typeface="Lucida Console" pitchFamily="49" charset="0"/>
              </a:rPr>
              <a:t>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smtClean="0">
                <a:latin typeface="Lucida Console" pitchFamily="49" charset="0"/>
              </a:rPr>
              <a:t>city,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smtClean="0">
                <a:latin typeface="Lucida Console" pitchFamily="49" charset="0"/>
              </a:rPr>
              <a:t>municipality</a:t>
            </a:r>
            <a:r>
              <a:rPr lang="en-US" sz="2200" b="1" dirty="0" smtClean="0">
                <a:latin typeface="Lucida Console" pitchFamily="49" charset="0"/>
              </a:rPr>
              <a:t>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2556" y="2384778"/>
            <a:ext cx="2751665" cy="3586164"/>
            <a:chOff x="1255892" y="-68550"/>
            <a:chExt cx="2751665" cy="3586164"/>
          </a:xfrm>
        </p:grpSpPr>
        <p:sp>
          <p:nvSpPr>
            <p:cNvPr id="7" name="TextBox 6"/>
            <p:cNvSpPr txBox="1"/>
            <p:nvPr/>
          </p:nvSpPr>
          <p:spPr>
            <a:xfrm>
              <a:off x="1580446" y="2932838"/>
              <a:ext cx="24271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Fact Table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1255892" y="-68550"/>
              <a:ext cx="1227667" cy="32937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97111" y="3160889"/>
            <a:ext cx="5187246" cy="2773827"/>
            <a:chOff x="3697111" y="3278091"/>
            <a:chExt cx="5187246" cy="2692850"/>
          </a:xfrm>
        </p:grpSpPr>
        <p:sp>
          <p:nvSpPr>
            <p:cNvPr id="15" name="TextBox 14"/>
            <p:cNvSpPr txBox="1"/>
            <p:nvPr/>
          </p:nvSpPr>
          <p:spPr>
            <a:xfrm>
              <a:off x="5884335" y="5386165"/>
              <a:ext cx="300002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Dimension Table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219222" y="3730164"/>
              <a:ext cx="1651003" cy="19483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 flipV="1">
              <a:off x="4445000" y="3278091"/>
              <a:ext cx="1439335" cy="24004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>
            <a:xfrm flipH="1" flipV="1">
              <a:off x="3697111" y="4141138"/>
              <a:ext cx="2187224" cy="15374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1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Join, Filter, Group, Aggregate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012949"/>
            <a:ext cx="8427157" cy="23191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Sales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(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pid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timeid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locid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,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price,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qty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Times(</a:t>
            </a:r>
            <a:r>
              <a:rPr lang="en-US" sz="2200" b="1" dirty="0" err="1" smtClean="0">
                <a:latin typeface="Lucida Console" pitchFamily="49" charset="0"/>
              </a:rPr>
              <a:t>timeid</a:t>
            </a:r>
            <a:r>
              <a:rPr lang="en-US" sz="2200" b="1" dirty="0" smtClean="0">
                <a:latin typeface="Lucida Console" pitchFamily="49" charset="0"/>
              </a:rPr>
              <a:t>, date, week, month, quarter, year, </a:t>
            </a:r>
            <a:r>
              <a:rPr lang="en-US" sz="2200" b="1" dirty="0" err="1" smtClean="0">
                <a:latin typeface="Lucida Console" pitchFamily="49" charset="0"/>
              </a:rPr>
              <a:t>holiday_flag</a:t>
            </a:r>
            <a:r>
              <a:rPr lang="en-US" sz="2200" b="1" dirty="0" smtClean="0">
                <a:latin typeface="Lucida Console" pitchFamily="49" charset="0"/>
              </a:rPr>
              <a:t>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Products(</a:t>
            </a:r>
            <a:r>
              <a:rPr lang="en-US" sz="2200" b="1" dirty="0" err="1" smtClean="0">
                <a:latin typeface="Lucida Console" pitchFamily="49" charset="0"/>
              </a:rPr>
              <a:t>pid</a:t>
            </a:r>
            <a:r>
              <a:rPr lang="en-US" sz="2200" b="1" dirty="0" smtClean="0">
                <a:latin typeface="Lucida Console" pitchFamily="49" charset="0"/>
              </a:rPr>
              <a:t>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err="1" smtClean="0">
                <a:latin typeface="Lucida Console" pitchFamily="49" charset="0"/>
              </a:rPr>
              <a:t>pname</a:t>
            </a:r>
            <a:r>
              <a:rPr lang="en-US" sz="2200" b="1" dirty="0" smtClean="0">
                <a:latin typeface="Lucida Console" pitchFamily="49" charset="0"/>
              </a:rPr>
              <a:t>, category, price)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b="1" dirty="0" smtClean="0">
                <a:latin typeface="Lucida Console" pitchFamily="49" charset="0"/>
              </a:rPr>
              <a:t>Locations(</a:t>
            </a:r>
            <a:r>
              <a:rPr lang="en-US" sz="2200" b="1" dirty="0" err="1" smtClean="0">
                <a:latin typeface="Lucida Console" pitchFamily="49" charset="0"/>
              </a:rPr>
              <a:t>locid</a:t>
            </a:r>
            <a:r>
              <a:rPr lang="en-US" sz="2200" b="1" dirty="0" smtClean="0">
                <a:latin typeface="Lucida Console" pitchFamily="49" charset="0"/>
              </a:rPr>
              <a:t>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smtClean="0">
                <a:latin typeface="Lucida Console" pitchFamily="49" charset="0"/>
              </a:rPr>
              <a:t>city,</a:t>
            </a:r>
            <a:r>
              <a:rPr lang="en-US" sz="1100" b="1" dirty="0" smtClean="0">
                <a:latin typeface="Lucida Console" pitchFamily="49" charset="0"/>
              </a:rPr>
              <a:t> </a:t>
            </a:r>
            <a:r>
              <a:rPr lang="en-US" sz="2200" b="1" dirty="0" smtClean="0">
                <a:latin typeface="Lucida Console" pitchFamily="49" charset="0"/>
              </a:rPr>
              <a:t>municipality</a:t>
            </a:r>
            <a:r>
              <a:rPr lang="en-US" sz="2200" b="1" dirty="0" smtClean="0">
                <a:latin typeface="Lucida Console" pitchFamily="49" charset="0"/>
              </a:rPr>
              <a:t>)</a:t>
            </a:r>
            <a:endParaRPr lang="en-US" sz="2200" b="1" dirty="0" smtClean="0">
              <a:latin typeface="Lucida Console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67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Adressing</a:t>
            </a:r>
            <a:r>
              <a:rPr lang="en-US" dirty="0" smtClean="0"/>
              <a:t> Performance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Need to think about data differently</a:t>
            </a:r>
          </a:p>
          <a:p>
            <a:r>
              <a:rPr lang="en-US" dirty="0" smtClean="0"/>
              <a:t>Data cube</a:t>
            </a:r>
          </a:p>
          <a:p>
            <a:r>
              <a:rPr lang="en-US" dirty="0" smtClean="0"/>
              <a:t>Optimized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Need to use really fast algorithms</a:t>
            </a:r>
          </a:p>
          <a:p>
            <a:r>
              <a:rPr lang="en-US" dirty="0" smtClean="0"/>
              <a:t>Highly</a:t>
            </a:r>
            <a:r>
              <a:rPr lang="en-US" dirty="0"/>
              <a:t>-specialized </a:t>
            </a:r>
            <a:r>
              <a:rPr lang="en-US" dirty="0" smtClean="0"/>
              <a:t>bitmap indexes</a:t>
            </a:r>
          </a:p>
          <a:p>
            <a:r>
              <a:rPr lang="en-US" dirty="0" smtClean="0"/>
              <a:t>Pre-aggregation/Materialized Views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8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69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#1: Data Cube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</a:t>
            </a:r>
            <a:r>
              <a:rPr lang="en-US" dirty="0" err="1" smtClean="0"/>
              <a:t>dimenisional</a:t>
            </a:r>
            <a:r>
              <a:rPr lang="en-US" dirty="0" smtClean="0"/>
              <a:t> OLAP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Operations</a:t>
            </a:r>
            <a:endParaRPr lang="en-US" i="1" dirty="0"/>
          </a:p>
          <a:p>
            <a:r>
              <a:rPr lang="en-US" dirty="0"/>
              <a:t>Drill-Down and Roll-Up</a:t>
            </a:r>
          </a:p>
          <a:p>
            <a:r>
              <a:rPr lang="en-US" dirty="0"/>
              <a:t>Pivoting </a:t>
            </a:r>
          </a:p>
          <a:p>
            <a:r>
              <a:rPr lang="en-US" dirty="0"/>
              <a:t>Slicing and Dicing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185333" y="3316102"/>
            <a:ext cx="0" cy="279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1889" y="5799657"/>
            <a:ext cx="3146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01889" y="4515546"/>
            <a:ext cx="2638778" cy="138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9111" y="2892768"/>
            <a:ext cx="218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71622" y="5614991"/>
            <a:ext cx="218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55056" y="4047057"/>
            <a:ext cx="109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85333" y="4840102"/>
            <a:ext cx="2455335" cy="959555"/>
            <a:chOff x="1185333" y="3654778"/>
            <a:chExt cx="2455335" cy="959555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2638778" y="4106333"/>
              <a:ext cx="1001889" cy="5080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173111" y="4106333"/>
              <a:ext cx="1467557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623735" y="3654778"/>
              <a:ext cx="16932" cy="448734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1185333" y="3654778"/>
              <a:ext cx="2438402" cy="95955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55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Drill-Down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 Roll-Up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4" descr="800px-OLAP_drill_up&amp;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925711"/>
            <a:ext cx="7621588" cy="27622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925637"/>
            <a:ext cx="8325396" cy="1570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SELECT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ear, state</a:t>
            </a:r>
            <a:r>
              <a:rPr lang="en-US" sz="2400" b="1" dirty="0" smtClean="0">
                <a:latin typeface="Courier New" charset="0"/>
              </a:rPr>
              <a:t>, 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SUM(</a:t>
            </a:r>
            <a:r>
              <a:rPr lang="en-US" sz="2400" b="1" dirty="0" err="1" smtClean="0">
                <a:solidFill>
                  <a:srgbClr val="0000FF"/>
                </a:solidFill>
                <a:latin typeface="Courier New" charset="0"/>
              </a:rPr>
              <a:t>qty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 * price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)</a:t>
            </a:r>
            <a:endParaRPr lang="en-US" sz="2400" b="1" dirty="0">
              <a:solidFill>
                <a:schemeClr val="tx1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FROM  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Sales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S, Times T, Locations L</a:t>
            </a: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WHERE 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T.timeid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AND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S.locid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L.locid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GROUP 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BY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year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state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6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Drill-Down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 Roll-Up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4" descr="800px-OLAP_drill_up&amp;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925711"/>
            <a:ext cx="7621588" cy="27622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925637"/>
            <a:ext cx="8694788" cy="1570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SELECT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ear, </a:t>
            </a:r>
            <a:r>
              <a:rPr lang="en-US" sz="2400" b="1" dirty="0">
                <a:solidFill>
                  <a:srgbClr val="FF0000"/>
                </a:solidFill>
                <a:latin typeface="Courier New" charset="0"/>
              </a:rPr>
              <a:t>category</a:t>
            </a:r>
            <a:r>
              <a:rPr lang="en-US" sz="2400" b="1" dirty="0" smtClean="0">
                <a:solidFill>
                  <a:srgbClr val="FF0000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state</a:t>
            </a:r>
            <a:r>
              <a:rPr lang="en-US" sz="2400" b="1" dirty="0" smtClean="0">
                <a:latin typeface="Courier New" charset="0"/>
              </a:rPr>
              <a:t>, 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SUM(</a:t>
            </a:r>
            <a:r>
              <a:rPr lang="en-US" sz="2400" b="1" dirty="0" err="1" smtClean="0">
                <a:solidFill>
                  <a:srgbClr val="0000FF"/>
                </a:solidFill>
                <a:latin typeface="Courier New" charset="0"/>
              </a:rPr>
              <a:t>qty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 * price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)</a:t>
            </a:r>
            <a:endParaRPr lang="en-US" sz="2400" b="1" dirty="0">
              <a:solidFill>
                <a:schemeClr val="tx1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FROM  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Sales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S, Times T, Locations L</a:t>
            </a: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WHERE 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T.timeid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AND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S.locid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L.locid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GROUP 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BY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year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FF0000"/>
                </a:solidFill>
                <a:latin typeface="Courier New" charset="0"/>
              </a:rPr>
              <a:t>category,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state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9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Drill-Down / </a:t>
            </a:r>
            <a:r>
              <a:rPr lang="en-US" dirty="0" smtClean="0"/>
              <a:t>Roll-Up</a:t>
            </a:r>
            <a:endParaRPr lang="en-US" dirty="0"/>
          </a:p>
        </p:txBody>
      </p:sp>
      <p:pic>
        <p:nvPicPr>
          <p:cNvPr id="4" name="Content Placeholder 4" descr="800px-OLAP_drill_up&amp;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925711"/>
            <a:ext cx="7621588" cy="27622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925637"/>
            <a:ext cx="8325396" cy="1570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SELECT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ear, state</a:t>
            </a:r>
            <a:r>
              <a:rPr lang="en-US" sz="2400" b="1" dirty="0" smtClean="0">
                <a:latin typeface="Courier New" charset="0"/>
              </a:rPr>
              <a:t>, 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SUM(</a:t>
            </a:r>
            <a:r>
              <a:rPr lang="en-US" sz="2400" b="1" dirty="0" err="1" smtClean="0">
                <a:solidFill>
                  <a:srgbClr val="0000FF"/>
                </a:solidFill>
                <a:latin typeface="Courier New" charset="0"/>
              </a:rPr>
              <a:t>qty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 * price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)</a:t>
            </a:r>
            <a:endParaRPr lang="en-US" sz="2400" b="1" dirty="0">
              <a:solidFill>
                <a:schemeClr val="tx1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FROM  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Sales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S, Times T, Locations L</a:t>
            </a: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WHERE 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T.timeid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AND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S.locid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L.locid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GROUP 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BY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year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state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39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Drill-Down / </a:t>
            </a:r>
            <a:r>
              <a:rPr lang="en-US" dirty="0" smtClean="0"/>
              <a:t>Roll-Up</a:t>
            </a:r>
            <a:endParaRPr lang="en-US" dirty="0"/>
          </a:p>
        </p:txBody>
      </p:sp>
      <p:pic>
        <p:nvPicPr>
          <p:cNvPr id="4" name="Content Placeholder 4" descr="800px-OLAP_drill_up&amp;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925711"/>
            <a:ext cx="7621588" cy="27622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925637"/>
            <a:ext cx="8325396" cy="1570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SELECT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ear, </a:t>
            </a:r>
            <a:r>
              <a:rPr lang="en-US" sz="2400" b="1" strike="sngStrike" dirty="0" smtClean="0">
                <a:solidFill>
                  <a:srgbClr val="FF0000"/>
                </a:solidFill>
                <a:latin typeface="Courier New" charset="0"/>
              </a:rPr>
              <a:t>state,</a:t>
            </a:r>
            <a:r>
              <a:rPr lang="en-US" sz="2400" b="1" dirty="0" smtClean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SUM(</a:t>
            </a:r>
            <a:r>
              <a:rPr lang="en-US" sz="2400" b="1" dirty="0" err="1" smtClean="0">
                <a:solidFill>
                  <a:srgbClr val="0000FF"/>
                </a:solidFill>
                <a:latin typeface="Courier New" charset="0"/>
              </a:rPr>
              <a:t>qty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 * price</a:t>
            </a:r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)</a:t>
            </a:r>
            <a:endParaRPr lang="en-US" sz="2400" b="1" dirty="0">
              <a:solidFill>
                <a:schemeClr val="tx1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FROM  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Sales 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S, Times T, Locations L</a:t>
            </a:r>
          </a:p>
          <a:p>
            <a:pPr eaLnBrk="0" hangingPunct="0"/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WHERE 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T.timeid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AND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S.locid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=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L.locid</a:t>
            </a:r>
            <a:endParaRPr lang="en-US" sz="2400" b="1" dirty="0">
              <a:solidFill>
                <a:srgbClr val="0000FF"/>
              </a:solidFill>
              <a:latin typeface="Courier New" charset="0"/>
            </a:endParaRPr>
          </a:p>
          <a:p>
            <a:pPr eaLnBrk="0" hangingPunct="0"/>
            <a:r>
              <a:rPr lang="en-US" sz="2400" b="1" dirty="0" smtClean="0">
                <a:solidFill>
                  <a:schemeClr val="tx1"/>
                </a:solidFill>
                <a:latin typeface="Courier New" charset="0"/>
              </a:rPr>
              <a:t>GROUP  </a:t>
            </a:r>
            <a:r>
              <a:rPr lang="en-US" sz="2400" b="1" dirty="0">
                <a:solidFill>
                  <a:schemeClr val="tx1"/>
                </a:solidFill>
                <a:latin typeface="Courier New" charset="0"/>
              </a:rPr>
              <a:t>BY </a:t>
            </a:r>
            <a:r>
              <a:rPr lang="en-US" sz="2400" b="1" dirty="0" smtClean="0">
                <a:solidFill>
                  <a:srgbClr val="0000FF"/>
                </a:solidFill>
                <a:latin typeface="Courier New" charset="0"/>
              </a:rPr>
              <a:t>year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2400" b="1" strike="sngStrike" dirty="0" smtClean="0">
                <a:solidFill>
                  <a:srgbClr val="FF0000"/>
                </a:solidFill>
                <a:latin typeface="Courier New" charset="0"/>
              </a:rPr>
              <a:t>state</a:t>
            </a:r>
            <a:endParaRPr lang="en-US" sz="2400" b="1" strike="sngStrike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0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SQL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a,b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,… GROUP BY CUBE (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a,b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) </a:t>
            </a:r>
            <a:endParaRPr lang="en-US" dirty="0" smtClean="0">
              <a:latin typeface="Courier" charset="0"/>
              <a:ea typeface="ＭＳ Ｐゴシック" charset="0"/>
              <a:cs typeface="Courier" charset="0"/>
            </a:endParaRPr>
          </a:p>
          <a:p>
            <a:pPr marL="0" indent="0">
              <a:buNone/>
            </a:pPr>
            <a:endParaRPr lang="en-US" sz="2400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Verdana" charset="0"/>
                <a:ea typeface="ＭＳ Ｐゴシック" charset="0"/>
                <a:cs typeface="ＭＳ Ｐゴシック" charset="0"/>
              </a:rPr>
              <a:t>produces </a:t>
            </a:r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a table that contains the aggregate grouped by all </a:t>
            </a:r>
            <a:r>
              <a:rPr lang="en-US" sz="2400" dirty="0" err="1">
                <a:latin typeface="Verdana" charset="0"/>
                <a:ea typeface="ＭＳ Ｐゴシック" charset="0"/>
                <a:cs typeface="ＭＳ Ｐゴシック" charset="0"/>
              </a:rPr>
              <a:t>subets</a:t>
            </a:r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2400" dirty="0">
                <a:latin typeface="Courier" charset="0"/>
                <a:ea typeface="ＭＳ Ｐゴシック" charset="0"/>
                <a:cs typeface="Courier" charset="0"/>
              </a:rPr>
              <a:t>{</a:t>
            </a:r>
            <a:r>
              <a:rPr lang="en-US" sz="2400" dirty="0" err="1">
                <a:latin typeface="Courier" charset="0"/>
                <a:ea typeface="ＭＳ Ｐゴシック" charset="0"/>
                <a:cs typeface="Courier" charset="0"/>
              </a:rPr>
              <a:t>a,b</a:t>
            </a:r>
            <a:r>
              <a:rPr lang="en-US" sz="2400" dirty="0">
                <a:latin typeface="Courier" charset="0"/>
                <a:ea typeface="ＭＳ Ｐゴシック" charset="0"/>
                <a:cs typeface="Courier" charset="0"/>
              </a:rPr>
              <a:t>}</a:t>
            </a:r>
            <a:r>
              <a:rPr lang="en-US" sz="2400" dirty="0" smtClean="0">
                <a:latin typeface="Verdana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(SELECT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a,b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 … GROUP BY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a,</a:t>
            </a:r>
            <a:r>
              <a:rPr lang="en-US" dirty="0" err="1" smtClean="0">
                <a:latin typeface="Courier" charset="0"/>
                <a:ea typeface="ＭＳ Ｐゴシック" charset="0"/>
                <a:cs typeface="Courier" charset="0"/>
              </a:rPr>
              <a:t>b</a:t>
            </a: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) UNION</a:t>
            </a:r>
            <a:endParaRPr lang="en-US" dirty="0">
              <a:latin typeface="Courier" charset="0"/>
              <a:ea typeface="ＭＳ Ｐゴシック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(SELECT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a,null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,… GROUP BY </a:t>
            </a: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a) UNION</a:t>
            </a:r>
            <a:endParaRPr lang="en-US" dirty="0">
              <a:latin typeface="Courier" charset="0"/>
              <a:ea typeface="ＭＳ Ｐゴシック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(SELECT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null,b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 … GROUP BY </a:t>
            </a: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b) UNION</a:t>
            </a:r>
            <a:endParaRPr lang="en-US" dirty="0">
              <a:latin typeface="Courier" charset="0"/>
              <a:ea typeface="ＭＳ Ｐゴシック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(SELECT 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null,null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, </a:t>
            </a:r>
            <a:r>
              <a:rPr lang="en-US" dirty="0" smtClean="0">
                <a:latin typeface="Courier" charset="0"/>
                <a:ea typeface="ＭＳ Ｐゴシック" charset="0"/>
                <a:cs typeface="Courier" charset="0"/>
              </a:rPr>
              <a:t>…) </a:t>
            </a:r>
            <a:endParaRPr lang="en-US" dirty="0">
              <a:latin typeface="Verdana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9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#2: Bitmap-Indexes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Dimensions with low cardinality</a:t>
            </a:r>
          </a:p>
          <a:p>
            <a:pPr lvl="1"/>
            <a:r>
              <a:rPr lang="en-US" dirty="0" smtClean="0"/>
              <a:t>Years: 2013, 2014, 2015, 2016</a:t>
            </a:r>
          </a:p>
          <a:p>
            <a:pPr lvl="1"/>
            <a:r>
              <a:rPr lang="en-US" dirty="0" smtClean="0"/>
              <a:t>Quarters: Q1, Q2, Q3, Q4</a:t>
            </a:r>
          </a:p>
          <a:p>
            <a:pPr lvl="1"/>
            <a:r>
              <a:rPr lang="en-US" dirty="0" smtClean="0"/>
              <a:t>Locations: Store1, Store2, Store3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Representation as bits</a:t>
            </a:r>
          </a:p>
          <a:p>
            <a:pPr lvl="1"/>
            <a:r>
              <a:rPr lang="en-US" dirty="0" smtClean="0"/>
              <a:t>Years: 00, 01, 10, 11</a:t>
            </a:r>
          </a:p>
          <a:p>
            <a:pPr lvl="1"/>
            <a:r>
              <a:rPr lang="en-US" dirty="0" smtClean="0"/>
              <a:t>Quarters: </a:t>
            </a:r>
            <a:r>
              <a:rPr lang="en-US" dirty="0"/>
              <a:t>00, 01, 10, 11</a:t>
            </a:r>
          </a:p>
          <a:p>
            <a:pPr lvl="1"/>
            <a:r>
              <a:rPr lang="en-US" dirty="0" smtClean="0"/>
              <a:t>Locations: </a:t>
            </a:r>
            <a:r>
              <a:rPr lang="en-US" dirty="0"/>
              <a:t>00, 01, </a:t>
            </a:r>
            <a:r>
              <a:rPr lang="en-US" dirty="0" smtClean="0"/>
              <a:t>10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2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4" descr="5651.stri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65350"/>
            <a:ext cx="8128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02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>
                <a:latin typeface="Verdana" charset="0"/>
                <a:ea typeface="ＭＳ Ｐゴシック" charset="0"/>
                <a:cs typeface="ＭＳ Ｐゴシック" charset="0"/>
              </a:rPr>
              <a:t>Basic bitmap index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6146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da-DK" dirty="0" smtClean="0">
                <a:latin typeface="Verdana" charset="0"/>
                <a:ea typeface="ＭＳ Ｐゴシック" charset="0"/>
                <a:cs typeface="ＭＳ Ｐゴシック" charset="0"/>
              </a:rPr>
              <a:t>Bit operations </a:t>
            </a:r>
            <a:r>
              <a:rPr lang="da-DK" dirty="0" err="1" smtClean="0">
                <a:latin typeface="Verdana" charset="0"/>
                <a:ea typeface="ＭＳ Ｐゴシック" charset="0"/>
                <a:cs typeface="ＭＳ Ｐゴシック" charset="0"/>
              </a:rPr>
              <a:t>are</a:t>
            </a:r>
            <a:r>
              <a:rPr lang="da-DK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da-DK" dirty="0" err="1" smtClean="0">
                <a:latin typeface="Verdana" charset="0"/>
                <a:ea typeface="ＭＳ Ｐゴシック" charset="0"/>
                <a:cs typeface="ＭＳ Ｐゴシック" charset="0"/>
              </a:rPr>
              <a:t>really</a:t>
            </a:r>
            <a:r>
              <a:rPr lang="da-DK" dirty="0" smtClean="0">
                <a:latin typeface="Verdana" charset="0"/>
                <a:ea typeface="ＭＳ Ｐゴシック" charset="0"/>
                <a:cs typeface="ＭＳ Ｐゴシック" charset="0"/>
              </a:rPr>
              <a:t> fast!</a:t>
            </a: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68398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52454"/>
              </p:ext>
            </p:extLst>
          </p:nvPr>
        </p:nvGraphicFramePr>
        <p:xfrm>
          <a:off x="3095977" y="1600200"/>
          <a:ext cx="3620912" cy="3183466"/>
        </p:xfrm>
        <a:graphic>
          <a:graphicData uri="http://schemas.openxmlformats.org/drawingml/2006/table">
            <a:tbl>
              <a:tblPr/>
              <a:tblGrid>
                <a:gridCol w="722723"/>
                <a:gridCol w="725156"/>
                <a:gridCol w="725156"/>
                <a:gridCol w="725156"/>
                <a:gridCol w="722721"/>
              </a:tblGrid>
              <a:tr h="4012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2013</a:t>
                      </a:r>
                      <a:endParaRPr kumimoji="0" lang="da-DK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2014</a:t>
                      </a:r>
                      <a:endParaRPr kumimoji="0" lang="da-DK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2015</a:t>
                      </a:r>
                      <a:endParaRPr kumimoji="0" lang="da-DK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2016</a:t>
                      </a:r>
                      <a:endParaRPr kumimoji="0" lang="da-DK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5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5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5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5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6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s-IS" dirty="0" smtClean="0">
                <a:latin typeface="Verdana" charset="0"/>
                <a:ea typeface="ＭＳ Ｐゴシック" charset="0"/>
                <a:cs typeface="ＭＳ Ｐゴシック" charset="0"/>
              </a:rPr>
              <a:t>… But</a:t>
            </a: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 smtClean="0">
                <a:latin typeface="Verdana" charset="0"/>
                <a:ea typeface="ＭＳ Ｐゴシック" charset="0"/>
              </a:rPr>
              <a:t>There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are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issues</a:t>
            </a:r>
            <a:r>
              <a:rPr lang="da-DK" dirty="0" smtClean="0">
                <a:latin typeface="Verdana" charset="0"/>
                <a:ea typeface="ＭＳ Ｐゴシック" charset="0"/>
              </a:rPr>
              <a:t>,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especially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when</a:t>
            </a:r>
            <a:endParaRPr lang="da-DK" dirty="0" smtClean="0">
              <a:latin typeface="Verdana" charset="0"/>
              <a:ea typeface="ＭＳ Ｐゴシック" charset="0"/>
            </a:endParaRPr>
          </a:p>
          <a:p>
            <a:pPr marL="0" indent="0">
              <a:buNone/>
            </a:pPr>
            <a:endParaRPr lang="da-DK" dirty="0" smtClean="0">
              <a:latin typeface="Verdana" charset="0"/>
              <a:ea typeface="ＭＳ Ｐゴシック" charset="0"/>
            </a:endParaRPr>
          </a:p>
          <a:p>
            <a:r>
              <a:rPr lang="da-DK" dirty="0" err="1" smtClean="0">
                <a:latin typeface="Verdana" charset="0"/>
                <a:ea typeface="ＭＳ Ｐゴシック" charset="0"/>
              </a:rPr>
              <a:t>Selective</a:t>
            </a:r>
            <a:r>
              <a:rPr lang="da-DK" dirty="0" smtClean="0">
                <a:latin typeface="Verdana" charset="0"/>
                <a:ea typeface="ＭＳ Ｐゴシック" charset="0"/>
              </a:rPr>
              <a:t> dimension</a:t>
            </a:r>
          </a:p>
          <a:p>
            <a:r>
              <a:rPr lang="da-DK" dirty="0" smtClean="0">
                <a:latin typeface="Verdana" charset="0"/>
                <a:ea typeface="ＭＳ Ｐゴシック" charset="0"/>
              </a:rPr>
              <a:t>High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cardinality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</a:p>
          <a:p>
            <a:pPr lvl="1"/>
            <a:endParaRPr lang="da-DK" dirty="0">
              <a:latin typeface="Verdana" charset="0"/>
              <a:ea typeface="ＭＳ Ｐゴシック" charset="0"/>
            </a:endParaRPr>
          </a:p>
          <a:p>
            <a:pPr marL="0" indent="0">
              <a:buNone/>
            </a:pPr>
            <a:r>
              <a:rPr lang="da-DK" i="1" dirty="0" smtClean="0">
                <a:latin typeface="Verdana" charset="0"/>
                <a:ea typeface="ＭＳ Ｐゴシック" charset="0"/>
              </a:rPr>
              <a:t>Solution</a:t>
            </a:r>
            <a:r>
              <a:rPr lang="da-DK" dirty="0" smtClean="0">
                <a:latin typeface="Verdana" charset="0"/>
                <a:ea typeface="ＭＳ Ｐゴシック" charset="0"/>
              </a:rPr>
              <a:t>: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Compress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  <a:r>
              <a:rPr lang="da-DK" dirty="0" err="1">
                <a:latin typeface="Verdana" charset="0"/>
                <a:ea typeface="ＭＳ Ｐゴシック" charset="0"/>
              </a:rPr>
              <a:t>i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ndexes</a:t>
            </a:r>
            <a:endParaRPr lang="da-DK" dirty="0" smtClean="0">
              <a:latin typeface="Verdana" charset="0"/>
              <a:ea typeface="ＭＳ Ｐゴシック" charset="0"/>
            </a:endParaRPr>
          </a:p>
          <a:p>
            <a:pPr marL="0" indent="0">
              <a:buNone/>
            </a:pPr>
            <a:r>
              <a:rPr lang="da-DK" dirty="0">
                <a:latin typeface="Verdana" charset="0"/>
                <a:ea typeface="ＭＳ Ｐゴシック" charset="0"/>
              </a:rPr>
              <a:t>	</a:t>
            </a:r>
            <a:r>
              <a:rPr lang="da-DK" dirty="0" smtClean="0">
                <a:latin typeface="Verdana" charset="0"/>
                <a:ea typeface="ＭＳ Ｐゴシック" charset="0"/>
              </a:rPr>
              <a:t>			 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aka</a:t>
            </a:r>
            <a:r>
              <a:rPr lang="da-DK" dirty="0" smtClean="0">
                <a:latin typeface="Verdana" charset="0"/>
                <a:ea typeface="ＭＳ Ｐゴシック" charset="0"/>
              </a:rPr>
              <a:t>. bitmap </a:t>
            </a:r>
            <a:r>
              <a:rPr lang="da-DK" dirty="0" err="1">
                <a:latin typeface="Verdana" charset="0"/>
                <a:ea typeface="ＭＳ Ｐゴシック" charset="0"/>
              </a:rPr>
              <a:t>i</a:t>
            </a:r>
            <a:r>
              <a:rPr lang="da-DK" dirty="0" err="1" smtClean="0">
                <a:latin typeface="Verdana" charset="0"/>
                <a:ea typeface="ＭＳ Ｐゴシック" charset="0"/>
              </a:rPr>
              <a:t>ndexes</a:t>
            </a:r>
            <a:endParaRPr lang="da-DK" dirty="0" smtClean="0">
              <a:latin typeface="Verdana" charset="0"/>
              <a:ea typeface="ＭＳ Ｐゴシック" charset="0"/>
            </a:endParaRPr>
          </a:p>
          <a:p>
            <a:pPr marL="0" indent="0">
              <a:buNone/>
            </a:pPr>
            <a:endParaRPr lang="da-DK" dirty="0">
              <a:latin typeface="Verdana" charset="0"/>
              <a:ea typeface="ＭＳ Ｐゴシック" charset="0"/>
            </a:endParaRPr>
          </a:p>
          <a:p>
            <a:endParaRPr lang="da-DK" dirty="0"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4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Bitmap Index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Key features</a:t>
            </a:r>
            <a:r>
              <a:rPr lang="en-US" sz="2400" dirty="0"/>
              <a:t>: WAH is</a:t>
            </a:r>
            <a:r>
              <a:rPr lang="en-US" sz="2400" dirty="0">
                <a:solidFill>
                  <a:srgbClr val="0000FF"/>
                </a:solidFill>
              </a:rPr>
              <a:t> compute-efficient </a:t>
            </a:r>
            <a:r>
              <a:rPr lang="en-US" sz="2400" dirty="0"/>
              <a:t>because it</a:t>
            </a:r>
          </a:p>
          <a:p>
            <a:pPr lvl="1">
              <a:buFont typeface="Wingdings" charset="0"/>
              <a:buChar char="Ø"/>
            </a:pPr>
            <a:r>
              <a:rPr lang="en-US" sz="2400" dirty="0"/>
              <a:t>Uses the run-length encoding (simple)</a:t>
            </a:r>
          </a:p>
          <a:p>
            <a:pPr lvl="1">
              <a:buFont typeface="Wingdings" charset="0"/>
              <a:buChar char="Ø"/>
            </a:pPr>
            <a:r>
              <a:rPr lang="en-US" sz="2400" dirty="0"/>
              <a:t>Allows operations directly on compressed bitmaps</a:t>
            </a:r>
          </a:p>
          <a:p>
            <a:pPr lvl="1">
              <a:buFont typeface="Wingdings" charset="0"/>
              <a:buChar char="Ø"/>
            </a:pPr>
            <a:r>
              <a:rPr lang="en-US" sz="2400" dirty="0">
                <a:solidFill>
                  <a:srgbClr val="0000FF"/>
                </a:solidFill>
              </a:rPr>
              <a:t>Never breaks any words</a:t>
            </a:r>
            <a:r>
              <a:rPr lang="en-US" sz="2400" dirty="0"/>
              <a:t> into smaller pieces during operations</a:t>
            </a:r>
          </a:p>
          <a:p>
            <a:endParaRPr lang="en-US" sz="3600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50546" y="3614915"/>
            <a:ext cx="417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Encode each group using one word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28600" y="3005850"/>
            <a:ext cx="2057400" cy="425450"/>
          </a:xfrm>
          <a:prstGeom prst="leftRightArrow">
            <a:avLst>
              <a:gd name="adj1" fmla="val 50000"/>
              <a:gd name="adj2" fmla="val 96716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82638" y="3005850"/>
            <a:ext cx="931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31 bits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2514600" y="2929650"/>
            <a:ext cx="4038600" cy="530225"/>
          </a:xfrm>
          <a:prstGeom prst="leftRightArrow">
            <a:avLst>
              <a:gd name="adj1" fmla="val 50000"/>
              <a:gd name="adj2" fmla="val 15233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390900" y="2989975"/>
            <a:ext cx="227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Count=63 (31 bits)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6759575" y="3005850"/>
            <a:ext cx="2155825" cy="425450"/>
          </a:xfrm>
          <a:prstGeom prst="leftRightArrow">
            <a:avLst>
              <a:gd name="adj1" fmla="val 50000"/>
              <a:gd name="adj2" fmla="val 10134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373938" y="3005850"/>
            <a:ext cx="931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31 bits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228600" y="1939050"/>
            <a:ext cx="2057400" cy="482600"/>
          </a:xfrm>
          <a:prstGeom prst="leftRightArrow">
            <a:avLst>
              <a:gd name="adj1" fmla="val 50000"/>
              <a:gd name="adj2" fmla="val 8526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82638" y="1999375"/>
            <a:ext cx="931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31 bits</a:t>
            </a: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6705600" y="1961275"/>
            <a:ext cx="2155825" cy="482600"/>
          </a:xfrm>
          <a:prstGeom prst="leftRightArrow">
            <a:avLst>
              <a:gd name="adj1" fmla="val 50000"/>
              <a:gd name="adj2" fmla="val 89342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391400" y="2015250"/>
            <a:ext cx="931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31 bits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256213" y="20152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2362200" y="1939050"/>
            <a:ext cx="2133600" cy="481012"/>
          </a:xfrm>
          <a:prstGeom prst="leftRightArrow">
            <a:avLst>
              <a:gd name="adj1" fmla="val 50000"/>
              <a:gd name="adj2" fmla="val 88713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876550" y="1999375"/>
            <a:ext cx="933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31 bits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2012950" y="2429587"/>
            <a:ext cx="5133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Merge neighboring groups with identical bits</a:t>
            </a:r>
          </a:p>
        </p:txBody>
      </p:sp>
    </p:spTree>
    <p:extLst>
      <p:ext uri="{BB962C8B-B14F-4D97-AF65-F5344CB8AC3E}">
        <p14:creationId xmlns:p14="http://schemas.microsoft.com/office/powerpoint/2010/main" val="291126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dirty="0">
                <a:latin typeface="Verdana" charset="0"/>
                <a:ea typeface="ＭＳ Ｐゴシック" charset="0"/>
                <a:cs typeface="ＭＳ Ｐゴシック" charset="0"/>
              </a:rPr>
              <a:t>Bitmap </a:t>
            </a:r>
            <a:r>
              <a:rPr lang="da-DK" dirty="0" smtClean="0">
                <a:latin typeface="Verdana" charset="0"/>
                <a:ea typeface="ＭＳ Ｐゴシック" charset="0"/>
                <a:cs typeface="ＭＳ Ｐゴシック" charset="0"/>
              </a:rPr>
              <a:t>Index Support</a:t>
            </a: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da-DK" sz="2600" dirty="0" err="1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</a:rPr>
              <a:t>MySQL</a:t>
            </a:r>
            <a:r>
              <a:rPr lang="da-DK" sz="2600" dirty="0">
                <a:latin typeface="Verdana" charset="0"/>
                <a:ea typeface="ＭＳ Ｐゴシック" charset="0"/>
                <a:cs typeface="ＭＳ Ｐゴシック" charset="0"/>
              </a:rPr>
              <a:t>: 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Not </a:t>
            </a:r>
            <a:r>
              <a:rPr lang="da-DK" sz="2600" dirty="0" err="1" smtClean="0">
                <a:latin typeface="Verdana" charset="0"/>
                <a:ea typeface="ＭＳ Ｐゴシック" charset="0"/>
                <a:cs typeface="Courier" charset="0"/>
              </a:rPr>
              <a:t>supported</a:t>
            </a: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.</a:t>
            </a:r>
          </a:p>
          <a:p>
            <a:pPr marL="0" indent="0" eaLnBrk="1" hangingPunct="1">
              <a:buNone/>
            </a:pP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Oracle:   </a:t>
            </a:r>
          </a:p>
          <a:p>
            <a:pPr marL="0" indent="0" eaLnBrk="1" hangingPunct="1">
              <a:buNone/>
            </a:pPr>
            <a:endParaRPr lang="da-DK" sz="2600" dirty="0">
              <a:latin typeface="Verdana" charset="0"/>
              <a:ea typeface="ＭＳ Ｐゴシック" charset="0"/>
              <a:cs typeface="Courier" charset="0"/>
            </a:endParaRPr>
          </a:p>
          <a:p>
            <a:pPr marL="0" indent="0" eaLnBrk="1" hangingPunct="1">
              <a:buNone/>
            </a:pP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	 </a:t>
            </a:r>
            <a:r>
              <a:rPr lang="da-DK" sz="2600" dirty="0" smtClean="0">
                <a:latin typeface="Courier" charset="0"/>
                <a:ea typeface="ＭＳ Ｐゴシック" charset="0"/>
                <a:cs typeface="Courier" charset="0"/>
              </a:rPr>
              <a:t>CREATE </a:t>
            </a:r>
            <a:r>
              <a:rPr lang="da-DK" sz="2600" dirty="0">
                <a:latin typeface="Courier" charset="0"/>
                <a:ea typeface="ＭＳ Ｐゴシック" charset="0"/>
                <a:cs typeface="Courier" charset="0"/>
              </a:rPr>
              <a:t>BITMAP INDEX ON sales(</a:t>
            </a:r>
            <a:r>
              <a:rPr lang="da-DK" sz="2600" dirty="0" err="1">
                <a:latin typeface="Courier" charset="0"/>
                <a:ea typeface="ＭＳ Ｐゴシック" charset="0"/>
                <a:cs typeface="Courier" charset="0"/>
              </a:rPr>
              <a:t>pid</a:t>
            </a:r>
            <a:r>
              <a:rPr lang="da-DK" sz="2600" dirty="0" smtClean="0">
                <a:latin typeface="Courier" charset="0"/>
                <a:ea typeface="ＭＳ Ｐゴシック" charset="0"/>
                <a:cs typeface="Courier" charset="0"/>
              </a:rPr>
              <a:t>)</a:t>
            </a:r>
          </a:p>
          <a:p>
            <a:pPr marL="0" indent="0" eaLnBrk="1" hangingPunct="1">
              <a:buNone/>
            </a:pPr>
            <a:endParaRPr lang="da-DK" sz="2600" dirty="0" smtClean="0">
              <a:latin typeface="Courier" charset="0"/>
              <a:ea typeface="ＭＳ Ｐゴシック" charset="0"/>
              <a:cs typeface="Courier" charset="0"/>
            </a:endParaRPr>
          </a:p>
          <a:p>
            <a:pPr marL="0" indent="0" eaLnBrk="1" hangingPunct="1">
              <a:buNone/>
            </a:pPr>
            <a:r>
              <a:rPr lang="da-DK" sz="2600" dirty="0" err="1" smtClean="0">
                <a:latin typeface="Verdana" charset="0"/>
                <a:ea typeface="ＭＳ Ｐゴシック" charset="0"/>
                <a:cs typeface="Courier" charset="0"/>
              </a:rPr>
              <a:t>Some</a:t>
            </a: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non-</a:t>
            </a:r>
            <a:r>
              <a:rPr lang="da-DK" sz="2600" dirty="0" err="1">
                <a:latin typeface="Verdana" charset="0"/>
                <a:ea typeface="ＭＳ Ｐゴシック" charset="0"/>
                <a:cs typeface="Courier" charset="0"/>
              </a:rPr>
              <a:t>relational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systems </a:t>
            </a:r>
            <a:r>
              <a:rPr lang="da-DK" sz="2600" dirty="0" err="1">
                <a:latin typeface="Verdana" charset="0"/>
                <a:ea typeface="ＭＳ Ｐゴシック" charset="0"/>
                <a:cs typeface="Courier" charset="0"/>
              </a:rPr>
              <a:t>like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dirty="0" err="1">
                <a:latin typeface="Verdana" charset="0"/>
                <a:ea typeface="ＭＳ Ｐゴシック" charset="0"/>
                <a:cs typeface="Courier" charset="0"/>
              </a:rPr>
              <a:t>FastBit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dirty="0" err="1">
                <a:latin typeface="Verdana" charset="0"/>
                <a:ea typeface="ＭＳ Ｐゴシック" charset="0"/>
                <a:cs typeface="Courier" charset="0"/>
              </a:rPr>
              <a:t>work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i="1" dirty="0" err="1">
                <a:latin typeface="Verdana" charset="0"/>
                <a:ea typeface="ＭＳ Ｐゴシック" charset="0"/>
                <a:cs typeface="Courier" charset="0"/>
              </a:rPr>
              <a:t>entirely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with </a:t>
            </a:r>
            <a:r>
              <a:rPr lang="da-DK" sz="2600" dirty="0" err="1">
                <a:latin typeface="Verdana" charset="0"/>
                <a:ea typeface="ＭＳ Ｐゴシック" charset="0"/>
                <a:cs typeface="Courier" charset="0"/>
              </a:rPr>
              <a:t>compressed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bitmap </a:t>
            </a:r>
            <a:r>
              <a:rPr lang="da-DK" sz="2600" dirty="0" err="1" smtClean="0">
                <a:latin typeface="Verdana" charset="0"/>
                <a:ea typeface="ＭＳ Ｐゴシック" charset="0"/>
                <a:cs typeface="Courier" charset="0"/>
              </a:rPr>
              <a:t>representations</a:t>
            </a:r>
            <a:r>
              <a:rPr lang="da-DK" sz="2600" dirty="0" smtClean="0">
                <a:latin typeface="Verdana" charset="0"/>
                <a:ea typeface="ＭＳ Ｐゴシック" charset="0"/>
                <a:cs typeface="Courier" charset="0"/>
              </a:rPr>
              <a:t> </a:t>
            </a:r>
            <a:r>
              <a:rPr lang="da-DK" sz="2600" dirty="0">
                <a:latin typeface="Verdana" charset="0"/>
                <a:ea typeface="ＭＳ Ｐゴシック" charset="0"/>
                <a:cs typeface="Courier" charset="0"/>
              </a:rPr>
              <a:t>of sets</a:t>
            </a:r>
            <a:r>
              <a:rPr lang="da-DK" dirty="0">
                <a:latin typeface="Verdana" charset="0"/>
                <a:ea typeface="ＭＳ Ｐゴシック" charset="0"/>
                <a:cs typeface="Courier" charset="0"/>
              </a:rPr>
              <a:t>.</a:t>
            </a:r>
          </a:p>
          <a:p>
            <a:pPr eaLnBrk="1" hangingPunct="1"/>
            <a:endParaRPr lang="da-DK" dirty="0">
              <a:latin typeface="Verdana" charset="0"/>
              <a:ea typeface="ＭＳ Ｐゴシック" charset="0"/>
              <a:cs typeface="Courier" charset="0"/>
            </a:endParaRPr>
          </a:p>
          <a:p>
            <a:pPr eaLnBrk="1" hangingPunct="1"/>
            <a:endParaRPr lang="da-DK" dirty="0">
              <a:latin typeface="Verdana" charset="0"/>
              <a:ea typeface="ＭＳ Ｐゴシック" charset="0"/>
              <a:cs typeface="Courier" charset="0"/>
            </a:endParaRPr>
          </a:p>
        </p:txBody>
      </p:sp>
      <p:sp>
        <p:nvSpPr>
          <p:cNvPr id="43011" name="Pladsholder til diasnumm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2D762B-A810-ED4E-BFB6-0988365703EC}" type="slidenum">
              <a:rPr lang="en-US" sz="1600">
                <a:solidFill>
                  <a:srgbClr val="FF6600"/>
                </a:solidFill>
              </a:rPr>
              <a:pPr eaLnBrk="1" hangingPunct="1"/>
              <a:t>23</a:t>
            </a:fld>
            <a:endParaRPr lang="en-US" sz="160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4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Pre-aggregation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i="1" dirty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</a:rPr>
              <a:t>Idea</a:t>
            </a:r>
            <a:r>
              <a:rPr lang="da-DK" dirty="0">
                <a:latin typeface="Verdana" charset="0"/>
                <a:ea typeface="ＭＳ Ｐゴシック" charset="0"/>
                <a:cs typeface="ＭＳ Ｐゴシック" charset="0"/>
              </a:rPr>
              <a:t>: P</a:t>
            </a:r>
            <a:r>
              <a:rPr lang="en-US" dirty="0" err="1">
                <a:latin typeface="Verdana" charset="0"/>
                <a:ea typeface="ＭＳ Ｐゴシック" charset="0"/>
                <a:cs typeface="ＭＳ Ｐゴシック" charset="0"/>
              </a:rPr>
              <a:t>recompute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 certain 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aggregates </a:t>
            </a:r>
            <a:r>
              <a:rPr lang="da-DK" dirty="0" err="1" smtClean="0">
                <a:latin typeface="Verdana" charset="0"/>
                <a:ea typeface="ＭＳ Ｐゴシック" charset="0"/>
                <a:cs typeface="ＭＳ Ｐゴシック" charset="0"/>
              </a:rPr>
              <a:t>that</a:t>
            </a:r>
            <a:r>
              <a:rPr lang="da-DK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can be used to answer</a:t>
            </a:r>
            <a:r>
              <a:rPr lang="da-DK" dirty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queries quickly. </a:t>
            </a:r>
          </a:p>
          <a:p>
            <a:pPr marL="0" indent="0">
              <a:buNone/>
            </a:pPr>
            <a:endParaRPr lang="en-US" i="1" dirty="0" smtClean="0"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</a:rPr>
              <a:t>Examples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:</a:t>
            </a:r>
            <a:endParaRPr lang="da-DK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da-DK" dirty="0">
                <a:latin typeface="Verdana" charset="0"/>
                <a:ea typeface="ＭＳ Ｐゴシック" charset="0"/>
              </a:rPr>
              <a:t>P</a:t>
            </a:r>
            <a:r>
              <a:rPr lang="en-US" dirty="0" err="1">
                <a:latin typeface="Verdana" charset="0"/>
                <a:ea typeface="ＭＳ Ｐゴシック" charset="0"/>
              </a:rPr>
              <a:t>recompute</a:t>
            </a:r>
            <a:r>
              <a:rPr lang="en-US" dirty="0">
                <a:latin typeface="Verdana" charset="0"/>
                <a:ea typeface="ＭＳ Ｐゴシック" charset="0"/>
              </a:rPr>
              <a:t> the number of sales and average sales price for each </a:t>
            </a:r>
            <a:r>
              <a:rPr lang="en-US" dirty="0" smtClean="0">
                <a:latin typeface="Verdana" charset="0"/>
                <a:ea typeface="ＭＳ Ｐゴシック" charset="0"/>
              </a:rPr>
              <a:t>dealer.</a:t>
            </a:r>
            <a:endParaRPr lang="da-DK" dirty="0" smtClean="0">
              <a:latin typeface="Verdana" charset="0"/>
              <a:ea typeface="ＭＳ Ｐゴシック" charset="0"/>
            </a:endParaRPr>
          </a:p>
          <a:p>
            <a:pPr lvl="1"/>
            <a:r>
              <a:rPr lang="da-DK" dirty="0" err="1" smtClean="0">
                <a:latin typeface="Verdana" charset="0"/>
                <a:ea typeface="ＭＳ Ｐゴシック" charset="0"/>
              </a:rPr>
              <a:t>Allows</a:t>
            </a:r>
            <a:r>
              <a:rPr lang="da-DK" dirty="0" smtClean="0">
                <a:latin typeface="Verdana" charset="0"/>
                <a:ea typeface="ＭＳ Ｐゴシック" charset="0"/>
              </a:rPr>
              <a:t> </a:t>
            </a:r>
            <a:r>
              <a:rPr lang="da-DK" dirty="0" err="1">
                <a:latin typeface="Verdana" charset="0"/>
                <a:ea typeface="ＭＳ Ｐゴシック" charset="0"/>
              </a:rPr>
              <a:t>us</a:t>
            </a:r>
            <a:r>
              <a:rPr lang="da-DK" dirty="0">
                <a:latin typeface="Verdana" charset="0"/>
                <a:ea typeface="ＭＳ Ｐゴシック" charset="0"/>
              </a:rPr>
              <a:t> to </a:t>
            </a:r>
            <a:r>
              <a:rPr lang="da-DK" dirty="0" err="1">
                <a:latin typeface="Verdana" charset="0"/>
                <a:ea typeface="ＭＳ Ｐゴシック" charset="0"/>
              </a:rPr>
              <a:t>quickly</a:t>
            </a:r>
            <a:r>
              <a:rPr lang="da-DK" dirty="0">
                <a:latin typeface="Verdana" charset="0"/>
                <a:ea typeface="ＭＳ Ｐゴシック" charset="0"/>
              </a:rPr>
              <a:t> find </a:t>
            </a:r>
            <a:r>
              <a:rPr lang="da-DK" dirty="0" err="1">
                <a:latin typeface="Verdana" charset="0"/>
                <a:ea typeface="ＭＳ Ｐゴシック" charset="0"/>
              </a:rPr>
              <a:t>e.g</a:t>
            </a:r>
            <a:r>
              <a:rPr lang="da-DK" dirty="0">
                <a:latin typeface="Verdana" charset="0"/>
                <a:ea typeface="ＭＳ Ｐゴシック" charset="0"/>
              </a:rPr>
              <a:t>. the </a:t>
            </a:r>
            <a:r>
              <a:rPr lang="da-DK" dirty="0" err="1">
                <a:latin typeface="Verdana" charset="0"/>
                <a:ea typeface="ＭＳ Ｐゴシック" charset="0"/>
              </a:rPr>
              <a:t>number</a:t>
            </a:r>
            <a:r>
              <a:rPr lang="da-DK" dirty="0">
                <a:latin typeface="Verdana" charset="0"/>
                <a:ea typeface="ＭＳ Ｐゴシック" charset="0"/>
              </a:rPr>
              <a:t> of sales for </a:t>
            </a:r>
            <a:r>
              <a:rPr lang="da-DK" dirty="0" err="1">
                <a:latin typeface="Verdana" charset="0"/>
                <a:ea typeface="ＭＳ Ｐゴシック" charset="0"/>
              </a:rPr>
              <a:t>each</a:t>
            </a:r>
            <a:r>
              <a:rPr lang="da-DK" dirty="0">
                <a:latin typeface="Verdana" charset="0"/>
                <a:ea typeface="ＭＳ Ｐゴシック" charset="0"/>
              </a:rPr>
              <a:t> country.</a:t>
            </a:r>
          </a:p>
          <a:p>
            <a:pPr marL="0" indent="0">
              <a:buNone/>
            </a:pPr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BAD65C6-6994-2E49-8D85-93A27544EC3E}" type="slidenum">
              <a:rPr lang="en-US" sz="1600">
                <a:solidFill>
                  <a:srgbClr val="FF6600"/>
                </a:solidFill>
              </a:rPr>
              <a:pPr eaLnBrk="1" hangingPunct="1"/>
              <a:t>24</a:t>
            </a:fld>
            <a:endParaRPr lang="en-US" sz="160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Pladsholder til diasnumm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808080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A71E119-4AE1-A043-83DD-A1CC77A45F2F}" type="slidenum">
              <a:rPr lang="en-US" sz="1600">
                <a:solidFill>
                  <a:srgbClr val="FF6600"/>
                </a:solidFill>
              </a:rPr>
              <a:pPr eaLnBrk="1" hangingPunct="1"/>
              <a:t>25</a:t>
            </a:fld>
            <a:endParaRPr lang="en-US" sz="1600">
              <a:solidFill>
                <a:srgbClr val="FF6600"/>
              </a:solidFill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>
                <a:latin typeface="Verdana" charset="0"/>
                <a:ea typeface="ＭＳ Ｐゴシック" charset="0"/>
                <a:cs typeface="ＭＳ Ｐゴシック" charset="0"/>
              </a:rPr>
              <a:t>Materialized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da-DK" sz="2800" dirty="0" err="1">
                <a:solidFill>
                  <a:srgbClr val="0000FF"/>
                </a:solidFill>
                <a:latin typeface="Verdana" charset="0"/>
                <a:ea typeface="ＭＳ Ｐゴシック" charset="0"/>
                <a:cs typeface="ＭＳ Ｐゴシック" charset="0"/>
              </a:rPr>
              <a:t>Recall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: A </a:t>
            </a:r>
            <a:r>
              <a:rPr lang="da-DK" sz="2800" i="1" dirty="0" err="1">
                <a:latin typeface="Verdana" charset="0"/>
                <a:ea typeface="ＭＳ Ｐゴシック" charset="0"/>
                <a:cs typeface="ＭＳ Ｐゴシック" charset="0"/>
              </a:rPr>
              <a:t>view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is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similar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to a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macro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.</a:t>
            </a:r>
            <a:b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da-DK" sz="2000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20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2400" dirty="0">
                <a:latin typeface="Courier New" charset="0"/>
                <a:ea typeface="ＭＳ Ｐゴシック" charset="0"/>
                <a:cs typeface="ＭＳ Ｐゴシック" charset="0"/>
              </a:rPr>
              <a:t>CREATE VIEW </a:t>
            </a:r>
            <a:r>
              <a:rPr lang="da-DK" sz="2400" dirty="0" err="1">
                <a:latin typeface="Courier New" charset="0"/>
                <a:ea typeface="ＭＳ Ｐゴシック" charset="0"/>
                <a:cs typeface="ＭＳ Ｐゴシック" charset="0"/>
              </a:rPr>
              <a:t>MyView</a:t>
            </a:r>
            <a:r>
              <a:rPr lang="da-DK" sz="2400" dirty="0">
                <a:latin typeface="Courier New" charset="0"/>
                <a:ea typeface="ＭＳ Ｐゴシック" charset="0"/>
                <a:cs typeface="ＭＳ Ｐゴシック" charset="0"/>
              </a:rPr>
              <a:t> AS</a:t>
            </a:r>
            <a:r>
              <a:rPr lang="da-DK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SELECT *</a:t>
            </a:r>
            <a:b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FROM	Sales S, Times T, Locations L</a:t>
            </a:r>
            <a:b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WHERE	</a:t>
            </a:r>
            <a:r>
              <a:rPr lang="en-US" sz="2400" dirty="0" err="1">
                <a:latin typeface="Courier New" charset="0"/>
                <a:ea typeface="ＭＳ Ｐゴシック" charset="0"/>
                <a:cs typeface="ＭＳ Ｐゴシック" charset="0"/>
              </a:rPr>
              <a:t>S.timeid</a:t>
            </a: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400" dirty="0" err="1">
                <a:latin typeface="Courier New" charset="0"/>
                <a:ea typeface="ＭＳ Ｐゴシック" charset="0"/>
                <a:cs typeface="ＭＳ Ｐゴシック" charset="0"/>
              </a:rPr>
              <a:t>T.timeid</a:t>
            </a: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 AND</a:t>
            </a:r>
            <a:b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		</a:t>
            </a:r>
            <a:r>
              <a:rPr lang="en-US" sz="2400" dirty="0" err="1">
                <a:latin typeface="Courier New" charset="0"/>
                <a:ea typeface="ＭＳ Ｐゴシック" charset="0"/>
                <a:cs typeface="ＭＳ Ｐゴシック" charset="0"/>
              </a:rPr>
              <a:t>S.locid</a:t>
            </a:r>
            <a:r>
              <a:rPr lang="en-US" sz="2400" dirty="0">
                <a:latin typeface="Courier New" charset="0"/>
                <a:ea typeface="ＭＳ Ｐゴシック" charset="0"/>
                <a:cs typeface="ＭＳ Ｐゴシック" charset="0"/>
              </a:rPr>
              <a:t>=</a:t>
            </a:r>
            <a:r>
              <a:rPr lang="en-US" sz="2400" dirty="0" err="1">
                <a:latin typeface="Courier New" charset="0"/>
                <a:ea typeface="ＭＳ Ｐゴシック" charset="0"/>
                <a:cs typeface="ＭＳ Ｐゴシック" charset="0"/>
              </a:rPr>
              <a:t>L.locid</a:t>
            </a:r>
            <a:endParaRPr lang="en-US" sz="2400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In contrast, </a:t>
            </a:r>
            <a:r>
              <a:rPr lang="en-US" sz="2800" dirty="0">
                <a:solidFill>
                  <a:srgbClr val="FF0000"/>
                </a:solidFill>
                <a:latin typeface="Verdana" charset="0"/>
                <a:ea typeface="ＭＳ Ｐゴシック" charset="0"/>
                <a:cs typeface="ＭＳ Ｐゴシック" charset="0"/>
              </a:rPr>
              <a:t>a materialized view </a:t>
            </a:r>
            <a:r>
              <a:rPr lang="en-US" sz="2800" i="1" dirty="0">
                <a:latin typeface="Verdana" charset="0"/>
                <a:ea typeface="ＭＳ Ｐゴシック" charset="0"/>
                <a:cs typeface="ＭＳ Ｐゴシック" charset="0"/>
              </a:rPr>
              <a:t>physically</a:t>
            </a:r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 stores the query result.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Can be updated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Can be indexed!</a:t>
            </a:r>
            <a:endParaRPr lang="en-US" sz="1800" b="1" dirty="0"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1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da-DK" sz="4000" dirty="0" err="1" smtClean="0">
                <a:latin typeface="Verdana" charset="0"/>
                <a:ea typeface="ＭＳ Ｐゴシック" charset="0"/>
                <a:cs typeface="ＭＳ Ｐゴシック" charset="0"/>
              </a:rPr>
              <a:t>Materialized</a:t>
            </a:r>
            <a:r>
              <a:rPr lang="da-DK" sz="4000" dirty="0" smtClean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4000" dirty="0" err="1" smtClean="0">
                <a:latin typeface="Verdana" charset="0"/>
                <a:ea typeface="ＭＳ Ｐゴシック" charset="0"/>
                <a:cs typeface="ＭＳ Ｐゴシック" charset="0"/>
              </a:rPr>
              <a:t>views</a:t>
            </a:r>
            <a:r>
              <a:rPr lang="da-DK" sz="4000" dirty="0" smtClean="0">
                <a:latin typeface="Verdana" charset="0"/>
                <a:ea typeface="ＭＳ Ｐゴシック" charset="0"/>
                <a:cs typeface="ＭＳ Ｐゴシック" charset="0"/>
              </a:rPr>
              <a:t> (</a:t>
            </a:r>
            <a:r>
              <a:rPr lang="da-DK" sz="4000" dirty="0" err="1" smtClean="0">
                <a:latin typeface="Verdana" charset="0"/>
                <a:ea typeface="ＭＳ Ｐゴシック" charset="0"/>
                <a:cs typeface="ＭＳ Ｐゴシック" charset="0"/>
              </a:rPr>
              <a:t>cont’d</a:t>
            </a:r>
            <a:r>
              <a:rPr lang="da-DK" sz="4000" dirty="0" smtClean="0">
                <a:latin typeface="Verdana" charset="0"/>
                <a:ea typeface="ＭＳ Ｐゴシック" charset="0"/>
                <a:cs typeface="ＭＳ Ｐゴシック" charset="0"/>
              </a:rPr>
              <a:t>)</a:t>
            </a:r>
            <a:endParaRPr lang="da-DK" sz="400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81667"/>
            <a:ext cx="8153400" cy="51816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90000"/>
              </a:lnSpc>
              <a:buFont typeface="Times" charset="0"/>
              <a:buAutoNum type="arabicPeriod"/>
            </a:pP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Materialized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view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is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created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:</a:t>
            </a:r>
            <a:b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CREATE MATERIALIZED VIEW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SalaryByLocation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 AS</a:t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SELECT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location_id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,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country_id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, SUM(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salary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) AS s</a:t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FROM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Employees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 NATURAL JOIN Departments </a:t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	NATURAL JOIN Locations</a:t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GROUP BY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location_id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,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country_id</a:t>
            </a:r>
            <a:endParaRPr lang="da-DK" sz="2800" dirty="0">
              <a:latin typeface="ArialMT" charset="0"/>
              <a:ea typeface="ＭＳ Ｐゴシック" charset="0"/>
              <a:cs typeface="ＭＳ Ｐゴシック" charset="0"/>
            </a:endParaRPr>
          </a:p>
          <a:p>
            <a:pPr marL="533400" indent="-533400" eaLnBrk="1" hangingPunct="1">
              <a:lnSpc>
                <a:spcPct val="90000"/>
              </a:lnSpc>
              <a:buFont typeface="Times" charset="0"/>
              <a:buAutoNum type="arabicPeriod"/>
            </a:pP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Materialized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view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 is </a:t>
            </a:r>
            <a:r>
              <a:rPr lang="da-DK" sz="2800" dirty="0" err="1">
                <a:latin typeface="Verdana" charset="0"/>
                <a:ea typeface="ＭＳ Ｐゴシック" charset="0"/>
                <a:cs typeface="ＭＳ Ｐゴシック" charset="0"/>
              </a:rPr>
              <a:t>used</a:t>
            </a:r>
            <a:r>
              <a:rPr lang="da-DK" sz="2800" dirty="0">
                <a:latin typeface="Verdana" charset="0"/>
                <a:ea typeface="ＭＳ Ｐゴシック" charset="0"/>
                <a:cs typeface="ＭＳ Ｐゴシック" charset="0"/>
              </a:rPr>
              <a:t>:</a:t>
            </a:r>
            <a:r>
              <a:rPr lang="da-DK" sz="2800" dirty="0">
                <a:latin typeface="ArialMT" charset="0"/>
                <a:ea typeface="ＭＳ Ｐゴシック" charset="0"/>
                <a:cs typeface="ＭＳ Ｐゴシック" charset="0"/>
              </a:rPr>
              <a:t/>
            </a:r>
            <a:br>
              <a:rPr lang="da-DK" sz="2800" dirty="0">
                <a:latin typeface="ArialMT" charset="0"/>
                <a:ea typeface="ＭＳ Ｐゴシック" charset="0"/>
                <a:cs typeface="ＭＳ Ｐゴシック" charset="0"/>
              </a:rPr>
            </a:br>
            <a: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SELECT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country_id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, SUM(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salary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) AS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salary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FROM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SalaryByLocation</a:t>
            </a: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dirty="0">
                <a:latin typeface="Courier New" charset="0"/>
                <a:ea typeface="ＭＳ Ｐゴシック" charset="0"/>
                <a:cs typeface="ＭＳ Ｐゴシック" charset="0"/>
              </a:rPr>
              <a:t>GROUP BY </a:t>
            </a:r>
            <a:r>
              <a:rPr lang="da-DK" sz="1800" dirty="0" err="1">
                <a:latin typeface="Courier New" charset="0"/>
                <a:ea typeface="ＭＳ Ｐゴシック" charset="0"/>
                <a:cs typeface="ＭＳ Ｐゴシック" charset="0"/>
              </a:rPr>
              <a:t>country_id</a:t>
            </a:r>
            <a: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  <a:t/>
            </a:r>
            <a:br>
              <a:rPr lang="da-DK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endParaRPr lang="da-DK" sz="280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9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Carsten Schürmann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with Geo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438709"/>
              </p:ext>
            </p:extLst>
          </p:nvPr>
        </p:nvGraphicFramePr>
        <p:xfrm>
          <a:off x="1309422" y="2465913"/>
          <a:ext cx="6076116" cy="185749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05921"/>
                <a:gridCol w="2339555"/>
                <a:gridCol w="1630640"/>
              </a:tblGrid>
              <a:tr h="374133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55.660176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12.591518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55.676235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12.574616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55.675767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12.569444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55.70220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12.582354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343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469" r="3469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should we open a new store?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many stores shall we open?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779" y="4518815"/>
            <a:ext cx="1289538" cy="1031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02" y="2990907"/>
            <a:ext cx="1289538" cy="1031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41" y="3127677"/>
            <a:ext cx="1289538" cy="1031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71" y="1164062"/>
            <a:ext cx="1289538" cy="10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8942"/>
          </a:xfrm>
        </p:spPr>
        <p:txBody>
          <a:bodyPr>
            <a:normAutofit/>
          </a:bodyPr>
          <a:lstStyle/>
          <a:p>
            <a:r>
              <a:rPr lang="en-US" dirty="0" smtClean="0"/>
              <a:t>Online Transactional Processing</a:t>
            </a:r>
          </a:p>
          <a:p>
            <a:pPr lvl="1"/>
            <a:r>
              <a:rPr lang="en-US" dirty="0" smtClean="0"/>
              <a:t>Short transactions</a:t>
            </a:r>
          </a:p>
          <a:p>
            <a:pPr lvl="1"/>
            <a:r>
              <a:rPr lang="en-US" dirty="0" smtClean="0"/>
              <a:t>Simple queries</a:t>
            </a:r>
          </a:p>
          <a:p>
            <a:pPr lvl="1"/>
            <a:r>
              <a:rPr lang="en-US" dirty="0" smtClean="0"/>
              <a:t>Touch small portions of the data</a:t>
            </a:r>
          </a:p>
          <a:p>
            <a:endParaRPr lang="en-US" dirty="0" smtClean="0"/>
          </a:p>
          <a:p>
            <a:r>
              <a:rPr lang="en-US" dirty="0" smtClean="0"/>
              <a:t>Online Analytical Processing</a:t>
            </a:r>
          </a:p>
          <a:p>
            <a:pPr lvl="1"/>
            <a:r>
              <a:rPr lang="en-US" dirty="0" smtClean="0"/>
              <a:t>Long transactions</a:t>
            </a:r>
          </a:p>
          <a:p>
            <a:pPr lvl="1"/>
            <a:r>
              <a:rPr lang="en-US" dirty="0" smtClean="0"/>
              <a:t>Complex queries</a:t>
            </a:r>
          </a:p>
          <a:p>
            <a:pPr lvl="1"/>
            <a:r>
              <a:rPr lang="en-US" dirty="0" smtClean="0"/>
              <a:t>Touch large portions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9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Classification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3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Data-mining is the science of discovering structure and making predictions in datasets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Unsupervised learning:  </a:t>
            </a:r>
            <a:r>
              <a:rPr lang="en-US" dirty="0" smtClean="0"/>
              <a:t>Structure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Given observations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 learn group structure based on similarity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Supervised learning: </a:t>
            </a:r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Given observations and classifications </a:t>
            </a:r>
          </a:p>
          <a:p>
            <a:pPr marL="914400" lvl="2" indent="0">
              <a:buNone/>
            </a:pP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), (X</a:t>
            </a:r>
            <a:r>
              <a:rPr lang="en-US" baseline="-25000" dirty="0"/>
              <a:t>2</a:t>
            </a:r>
            <a:r>
              <a:rPr lang="en-US" dirty="0" smtClean="0"/>
              <a:t>, Y</a:t>
            </a:r>
            <a:r>
              <a:rPr lang="en-US" baseline="-25000" dirty="0"/>
              <a:t>2</a:t>
            </a:r>
            <a:r>
              <a:rPr lang="en-US" dirty="0" smtClean="0"/>
              <a:t>), …, (</a:t>
            </a:r>
            <a:r>
              <a:rPr lang="en-US" dirty="0" err="1" smtClean="0"/>
              <a:t>X</a:t>
            </a:r>
            <a:r>
              <a:rPr lang="en-US" baseline="-25000" dirty="0" err="1"/>
              <a:t>n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/>
              <a:t>n</a:t>
            </a:r>
            <a:r>
              <a:rPr lang="en-US" dirty="0" smtClean="0"/>
              <a:t>) learn a model</a:t>
            </a:r>
          </a:p>
          <a:p>
            <a:pPr marL="914400" lvl="2" indent="0">
              <a:buNone/>
            </a:pPr>
            <a:r>
              <a:rPr lang="en-US" dirty="0" smtClean="0"/>
              <a:t> to predict Y from X </a:t>
            </a:r>
          </a:p>
        </p:txBody>
      </p:sp>
    </p:spTree>
    <p:extLst>
      <p:ext uri="{BB962C8B-B14F-4D97-AF65-F5344CB8AC3E}">
        <p14:creationId xmlns:p14="http://schemas.microsoft.com/office/powerpoint/2010/main" val="379063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115" r="-20115"/>
          <a:stretch>
            <a:fillRect/>
          </a:stretch>
        </p:blipFill>
        <p:spPr>
          <a:xfrm>
            <a:off x="-1261910" y="274638"/>
            <a:ext cx="11569452" cy="6362753"/>
          </a:xfrm>
        </p:spPr>
      </p:pic>
    </p:spTree>
    <p:extLst>
      <p:ext uri="{BB962C8B-B14F-4D97-AF65-F5344CB8AC3E}">
        <p14:creationId xmlns:p14="http://schemas.microsoft.com/office/powerpoint/2010/main" val="299737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6671" r="-16671"/>
          <a:stretch>
            <a:fillRect/>
          </a:stretch>
        </p:blipFill>
        <p:spPr>
          <a:xfrm>
            <a:off x="-1205943" y="357299"/>
            <a:ext cx="11434224" cy="6288383"/>
          </a:xfrm>
        </p:spPr>
      </p:pic>
    </p:spTree>
    <p:extLst>
      <p:ext uri="{BB962C8B-B14F-4D97-AF65-F5344CB8AC3E}">
        <p14:creationId xmlns:p14="http://schemas.microsoft.com/office/powerpoint/2010/main" val="225892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09"/>
            <a:ext cx="9144000" cy="51398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Airfare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IBM’s Watson in Jeopardy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8743" y="3244334"/>
            <a:ext cx="3226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/WFR3lOm_xhE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Handwritten Postal Codes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62"/>
            <a:ext cx="9144000" cy="46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Alzheimer’s Disease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7" y="1336220"/>
            <a:ext cx="4378993" cy="55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6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Bias: </a:t>
            </a:r>
            <a:r>
              <a:rPr lang="en-US" dirty="0" smtClean="0"/>
              <a:t>error </a:t>
            </a:r>
            <a:r>
              <a:rPr lang="en-US" dirty="0"/>
              <a:t>from erroneous assumptions in the </a:t>
            </a:r>
            <a:r>
              <a:rPr lang="en-US" dirty="0" smtClean="0"/>
              <a:t>learning algorithm. High bias </a:t>
            </a:r>
            <a:r>
              <a:rPr lang="en-US" dirty="0" err="1" smtClean="0"/>
              <a:t>leds</a:t>
            </a:r>
            <a:r>
              <a:rPr lang="en-US" dirty="0" smtClean="0"/>
              <a:t> to </a:t>
            </a:r>
            <a:r>
              <a:rPr lang="en-US" dirty="0" err="1" smtClean="0">
                <a:solidFill>
                  <a:srgbClr val="FF0000"/>
                </a:solidFill>
              </a:rPr>
              <a:t>underfitting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Variance: </a:t>
            </a:r>
            <a:r>
              <a:rPr lang="en-US" dirty="0"/>
              <a:t>is error from sensitivity to small fluctuations in the training set. High variance can </a:t>
            </a:r>
            <a:r>
              <a:rPr lang="en-US" dirty="0" smtClean="0"/>
              <a:t>cause </a:t>
            </a:r>
            <a:r>
              <a:rPr lang="en-US" dirty="0" err="1" smtClean="0">
                <a:solidFill>
                  <a:srgbClr val="FF0000"/>
                </a:solidFill>
              </a:rPr>
              <a:t>overfitting</a:t>
            </a:r>
            <a:r>
              <a:rPr lang="en-US" dirty="0" smtClean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8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Difference?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</a:t>
            </a:r>
          </a:p>
          <a:p>
            <a:pPr lvl="1"/>
            <a:r>
              <a:rPr lang="en-US" dirty="0" smtClean="0"/>
              <a:t>Data from traditional OLTP sources </a:t>
            </a:r>
          </a:p>
          <a:p>
            <a:pPr lvl="1"/>
            <a:r>
              <a:rPr lang="en-US" dirty="0" smtClean="0"/>
              <a:t>Use them for OLAP </a:t>
            </a:r>
            <a:r>
              <a:rPr lang="en-US" dirty="0" err="1" smtClean="0"/>
              <a:t>anlaysis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Decision support system (DSS)</a:t>
            </a:r>
          </a:p>
          <a:p>
            <a:pPr lvl="1"/>
            <a:r>
              <a:rPr lang="en-US" dirty="0" smtClean="0"/>
              <a:t>Infrastructure for large scale data analysis</a:t>
            </a:r>
          </a:p>
          <a:p>
            <a:pPr lvl="1"/>
            <a:r>
              <a:rPr lang="en-US" dirty="0" smtClean="0"/>
              <a:t>OLAP based queries for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2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0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Similarity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Documents: 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400" dirty="0" smtClean="0"/>
              <a:t> 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: “John loves statistics” 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: “Jess hates, hates statistics”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Query: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Y: “hates statistics”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Document-term matrix: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39566"/>
              </p:ext>
            </p:extLst>
          </p:nvPr>
        </p:nvGraphicFramePr>
        <p:xfrm>
          <a:off x="1436840" y="4507664"/>
          <a:ext cx="60960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482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Jess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loves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Ryan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sz="1800" baseline="-2500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sz="1800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71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00" y="6062389"/>
            <a:ext cx="1738237" cy="79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39" y="4566983"/>
            <a:ext cx="4737317" cy="1372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Vectors, Metrics,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2240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Euclidian distance: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Manhattan distance: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Retrieval:   </a:t>
            </a:r>
            <a:r>
              <a:rPr lang="en-US" dirty="0" smtClean="0">
                <a:solidFill>
                  <a:srgbClr val="000000"/>
                </a:solidFill>
              </a:rPr>
              <a:t>Find </a:t>
            </a:r>
            <a:r>
              <a:rPr lang="en-US" i="1" dirty="0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, with shortest distance to the query: </a:t>
            </a:r>
            <a:r>
              <a:rPr lang="en-US" dirty="0" smtClean="0">
                <a:solidFill>
                  <a:srgbClr val="FF0000"/>
                </a:solidFill>
              </a:rPr>
              <a:t>                      </a:t>
            </a:r>
            <a:r>
              <a:rPr lang="en-US" dirty="0" smtClean="0">
                <a:solidFill>
                  <a:srgbClr val="000000"/>
                </a:solidFill>
              </a:rPr>
              <a:t>minimal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43" y="2236438"/>
            <a:ext cx="5351088" cy="16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4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idea behind</a:t>
            </a:r>
          </a:p>
          <a:p>
            <a:pPr lvl="1"/>
            <a:r>
              <a:rPr lang="en-US" dirty="0" smtClean="0"/>
              <a:t>Assign a rank to each page</a:t>
            </a:r>
          </a:p>
          <a:p>
            <a:pPr lvl="1"/>
            <a:r>
              <a:rPr lang="en-US" dirty="0" smtClean="0"/>
              <a:t>Compute the rank from the linking edges weighted appropriately by their own page rank</a:t>
            </a:r>
          </a:p>
          <a:p>
            <a:r>
              <a:rPr lang="en-US" dirty="0" smtClean="0"/>
              <a:t>“Recursive definition”</a:t>
            </a:r>
          </a:p>
          <a:p>
            <a:r>
              <a:rPr lang="en-US" dirty="0" smtClean="0"/>
              <a:t>Page rank algorithm, computes the rank, i.e. importance of each page iteratively</a:t>
            </a:r>
          </a:p>
          <a:p>
            <a:r>
              <a:rPr lang="en-US" dirty="0" smtClean="0"/>
              <a:t>Ingredients.  Matrices, Markov chains.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9" y="1694904"/>
            <a:ext cx="1481717" cy="5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7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3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Baseball Pitches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189" r="-151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534547" y="5991203"/>
            <a:ext cx="5609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Inferred meaning of clusters: black – fastball, red – sinker, </a:t>
            </a:r>
            <a:endParaRPr lang="en-US" dirty="0" smtClean="0"/>
          </a:p>
          <a:p>
            <a:r>
              <a:rPr lang="en-US" dirty="0" smtClean="0"/>
              <a:t>green </a:t>
            </a:r>
            <a:r>
              <a:rPr lang="en-US" dirty="0"/>
              <a:t>– changeup, blue – slider, light blue – curveball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2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Given: </a:t>
            </a:r>
            <a:r>
              <a:rPr lang="en-US" dirty="0" smtClean="0"/>
              <a:t>n vectors (representing observations x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Find k clusters   (centered 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Step 1: Place </a:t>
            </a:r>
            <a:r>
              <a:rPr lang="en-US" sz="2800" dirty="0" err="1" smtClean="0"/>
              <a:t>c</a:t>
            </a:r>
            <a:r>
              <a:rPr lang="en-US" sz="2800" baseline="-25000" dirty="0" err="1" smtClean="0"/>
              <a:t>k</a:t>
            </a:r>
            <a:r>
              <a:rPr lang="en-US" sz="2800" dirty="0" smtClean="0"/>
              <a:t> at random in the space</a:t>
            </a:r>
          </a:p>
          <a:p>
            <a:pPr marL="0" indent="0">
              <a:buNone/>
            </a:pPr>
            <a:r>
              <a:rPr lang="en-US" sz="2800" dirty="0" smtClean="0"/>
              <a:t>Step 2: Assign each x</a:t>
            </a:r>
            <a:r>
              <a:rPr lang="en-US" sz="2800" baseline="-25000" dirty="0" smtClean="0"/>
              <a:t>i  </a:t>
            </a:r>
            <a:r>
              <a:rPr lang="en-US" sz="2800" dirty="0" smtClean="0"/>
              <a:t>to the closest c</a:t>
            </a:r>
            <a:r>
              <a:rPr lang="en-US" sz="2800" baseline="-25000" dirty="0" smtClean="0"/>
              <a:t>k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r>
              <a:rPr lang="en-US" sz="2800" dirty="0" smtClean="0"/>
              <a:t>Step 3: Compute new centers </a:t>
            </a:r>
            <a:r>
              <a:rPr lang="en-US" sz="2800" dirty="0" err="1" smtClean="0"/>
              <a:t>c</a:t>
            </a:r>
            <a:r>
              <a:rPr lang="en-US" sz="2800" baseline="-25000" dirty="0" err="1" smtClean="0"/>
              <a:t>k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among those assigned.</a:t>
            </a:r>
          </a:p>
          <a:p>
            <a:pPr marL="0" indent="0">
              <a:buNone/>
            </a:pPr>
            <a:r>
              <a:rPr lang="en-US" sz="2800" dirty="0" smtClean="0"/>
              <a:t>Step 4: </a:t>
            </a:r>
            <a:r>
              <a:rPr lang="en-US" sz="2800" dirty="0" err="1" smtClean="0"/>
              <a:t>Goto</a:t>
            </a:r>
            <a:r>
              <a:rPr lang="en-US" sz="2800" dirty="0" smtClean="0"/>
              <a:t> step 2 until stable.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reduces the distance </a:t>
            </a:r>
          </a:p>
          <a:p>
            <a:r>
              <a:rPr lang="en-US" dirty="0" smtClean="0"/>
              <a:t>Always converges</a:t>
            </a:r>
          </a:p>
          <a:p>
            <a:r>
              <a:rPr lang="en-US" dirty="0" smtClean="0"/>
              <a:t>May not converge in a global maximum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95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33103" cy="488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Given: </a:t>
            </a:r>
            <a:r>
              <a:rPr lang="en-US" dirty="0" smtClean="0"/>
              <a:t>n vectors (representing observations x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Find k clusters   (centered 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Step 0: Every vector forms a group</a:t>
            </a:r>
          </a:p>
          <a:p>
            <a:pPr marL="0" indent="0">
              <a:buNone/>
            </a:pPr>
            <a:r>
              <a:rPr lang="en-US" dirty="0" smtClean="0"/>
              <a:t>Step 1: Find nearest neighboring groups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2: Merge them </a:t>
            </a:r>
          </a:p>
          <a:p>
            <a:pPr marL="0" indent="0">
              <a:buNone/>
            </a:pPr>
            <a:r>
              <a:rPr lang="en-US" dirty="0" smtClean="0"/>
              <a:t>Step 3: </a:t>
            </a:r>
            <a:r>
              <a:rPr lang="en-US" dirty="0" err="1" smtClean="0"/>
              <a:t>Goto</a:t>
            </a:r>
            <a:r>
              <a:rPr lang="en-US" dirty="0" smtClean="0"/>
              <a:t> 1 until there is only one group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Hierarchical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24864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45" y="1478844"/>
            <a:ext cx="80010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7622733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Which store was best performing?</a:t>
            </a:r>
          </a:p>
          <a:p>
            <a:r>
              <a:rPr lang="en-US" dirty="0" smtClean="0"/>
              <a:t>What year did we sell the most raincoats?</a:t>
            </a:r>
          </a:p>
          <a:p>
            <a:r>
              <a:rPr lang="en-US" dirty="0" smtClean="0"/>
              <a:t>What is our revenue in Europe, Asia, or North America?</a:t>
            </a:r>
          </a:p>
          <a:p>
            <a:r>
              <a:rPr lang="en-US" dirty="0" smtClean="0"/>
              <a:t>Which markets shows signs of growth?</a:t>
            </a:r>
          </a:p>
          <a:p>
            <a:r>
              <a:rPr lang="en-US" dirty="0" smtClean="0"/>
              <a:t>Which markets shows signs of economic slowdown?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4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36" y="1554611"/>
            <a:ext cx="4177184" cy="413717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Linkage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09" y="5793999"/>
            <a:ext cx="4177184" cy="7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88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6" y="1505492"/>
            <a:ext cx="4263666" cy="4309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16" y="6011812"/>
            <a:ext cx="4327097" cy="8461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26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41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2" y="130408"/>
            <a:ext cx="4053754" cy="7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74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</a:t>
            </a:r>
            <a:r>
              <a:rPr lang="en-US" dirty="0" smtClean="0">
                <a:solidFill>
                  <a:srgbClr val="FF0000"/>
                </a:solidFill>
              </a:rPr>
              <a:t>linkage </a:t>
            </a:r>
            <a:r>
              <a:rPr lang="en-US" dirty="0" smtClean="0"/>
              <a:t>avoids crowding but suffers </a:t>
            </a:r>
            <a:r>
              <a:rPr lang="en-US" dirty="0"/>
              <a:t>from chaining. </a:t>
            </a:r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Complete </a:t>
            </a:r>
            <a:r>
              <a:rPr lang="en-US" dirty="0">
                <a:solidFill>
                  <a:srgbClr val="FF0000"/>
                </a:solidFill>
              </a:rPr>
              <a:t>linkage </a:t>
            </a:r>
            <a:r>
              <a:rPr lang="en-US" dirty="0"/>
              <a:t>avoids chaining, but suffers from crowding.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67321" y="5092914"/>
            <a:ext cx="5254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There is also </a:t>
            </a:r>
            <a:r>
              <a:rPr lang="en-US" sz="3200" dirty="0" smtClean="0">
                <a:solidFill>
                  <a:srgbClr val="FF0000"/>
                </a:solidFill>
              </a:rPr>
              <a:t>average linkage</a:t>
            </a:r>
            <a:endParaRPr lang="en-US" sz="3200" dirty="0" smtClean="0"/>
          </a:p>
          <a:p>
            <a:r>
              <a:rPr lang="en-US" sz="3200" dirty="0" smtClean="0"/>
              <a:t>(not discussed here)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6652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7C774-6C5D-C94F-9E88-E155CA1C2B58}" type="slidenum">
              <a:rPr lang="da-DK" smtClean="0"/>
              <a:pPr>
                <a:defRPr/>
              </a:pPr>
              <a:t>55</a:t>
            </a:fld>
            <a:endParaRPr lang="da-DK" dirty="0"/>
          </a:p>
        </p:txBody>
      </p:sp>
      <p:pic>
        <p:nvPicPr>
          <p:cNvPr id="5" name="Billede 4" descr="500px-Linear_regression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21" y="1417638"/>
            <a:ext cx="6267321" cy="4136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672042"/>
            <a:ext cx="3086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8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“best” coefficients that minimizes the squared error.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somewhat easy (Gauss figured it out when he was 18), but modern regression methods can get very very difficult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89" y="2840339"/>
            <a:ext cx="500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54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 Trees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99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60" y="1142066"/>
            <a:ext cx="6819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85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553"/>
            <a:ext cx="9144000" cy="52364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Classification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7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Properties:</a:t>
            </a:r>
          </a:p>
          <a:p>
            <a:r>
              <a:rPr lang="en-US" dirty="0" smtClean="0"/>
              <a:t>Can grow very large</a:t>
            </a:r>
          </a:p>
          <a:p>
            <a:r>
              <a:rPr lang="en-US" dirty="0" smtClean="0"/>
              <a:t>Sometimes append only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Sales transactions</a:t>
            </a:r>
          </a:p>
          <a:p>
            <a:r>
              <a:rPr lang="en-US" dirty="0" smtClean="0"/>
              <a:t>Visit of webpages</a:t>
            </a:r>
          </a:p>
          <a:p>
            <a:r>
              <a:rPr lang="en-US" dirty="0" smtClean="0"/>
              <a:t>Astronomical data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790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Classification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redicative abilities: </a:t>
            </a:r>
            <a:r>
              <a:rPr lang="en-US" dirty="0" smtClean="0">
                <a:solidFill>
                  <a:srgbClr val="000000"/>
                </a:solidFill>
              </a:rPr>
              <a:t>Not so good.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Overfitting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if the </a:t>
            </a:r>
            <a:r>
              <a:rPr lang="en-US" dirty="0" err="1" smtClean="0"/>
              <a:t>granuarlity</a:t>
            </a:r>
            <a:r>
              <a:rPr lang="en-US" dirty="0" smtClean="0"/>
              <a:t> of the tree is too fine, then predictive abilities are even worse</a:t>
            </a:r>
          </a:p>
        </p:txBody>
      </p:sp>
    </p:spTree>
    <p:extLst>
      <p:ext uri="{BB962C8B-B14F-4D97-AF65-F5344CB8AC3E}">
        <p14:creationId xmlns:p14="http://schemas.microsoft.com/office/powerpoint/2010/main" val="1996093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Exact approach versus approximation: </a:t>
            </a:r>
            <a:r>
              <a:rPr lang="en-US" dirty="0"/>
              <a:t>often when we can’t do something exactly, we’ll settle for an approximation. Can perform well, and scales well computationally to work for large problems </a:t>
            </a:r>
            <a:endParaRPr lang="en-US" dirty="0" smtClean="0">
              <a:effectLst/>
            </a:endParaRPr>
          </a:p>
          <a:p>
            <a:r>
              <a:rPr lang="en-US" dirty="0">
                <a:solidFill>
                  <a:srgbClr val="FF0000"/>
                </a:solidFill>
              </a:rPr>
              <a:t>Bias-variance tradeoff: </a:t>
            </a:r>
            <a:r>
              <a:rPr lang="en-US" dirty="0"/>
              <a:t>nearly every modeling decision is a tradeoff between bias and variance. Higher model complexity means lower bias and higher variance </a:t>
            </a:r>
            <a:endParaRPr lang="en-US" dirty="0" smtClean="0">
              <a:effectLst/>
            </a:endParaRPr>
          </a:p>
          <a:p>
            <a:r>
              <a:rPr lang="en-US" dirty="0">
                <a:solidFill>
                  <a:srgbClr val="FF0000"/>
                </a:solidFill>
              </a:rPr>
              <a:t>Interpretability versus predictive performance: </a:t>
            </a:r>
            <a:r>
              <a:rPr lang="en-US" dirty="0"/>
              <a:t>there is also usually a tradeoff between a model that is interpretable and one that predicts well under general circumstances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1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18529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556001" y="2709333"/>
            <a:ext cx="5525912" cy="2427111"/>
            <a:chOff x="3556001" y="2709333"/>
            <a:chExt cx="5525912" cy="2427111"/>
          </a:xfrm>
        </p:grpSpPr>
        <p:sp>
          <p:nvSpPr>
            <p:cNvPr id="9" name="TextBox 8"/>
            <p:cNvSpPr txBox="1"/>
            <p:nvPr/>
          </p:nvSpPr>
          <p:spPr>
            <a:xfrm>
              <a:off x="6081891" y="3221279"/>
              <a:ext cx="300002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Dimension Table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5263444" y="2709333"/>
              <a:ext cx="832559" cy="7975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1"/>
            </p:cNvCxnSpPr>
            <p:nvPr/>
          </p:nvCxnSpPr>
          <p:spPr>
            <a:xfrm>
              <a:off x="6081891" y="3513667"/>
              <a:ext cx="225776" cy="1058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556001" y="3506900"/>
              <a:ext cx="2540002" cy="16295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128890" y="3225225"/>
            <a:ext cx="2681110" cy="895219"/>
            <a:chOff x="1128890" y="3225225"/>
            <a:chExt cx="2681110" cy="895219"/>
          </a:xfrm>
        </p:grpSpPr>
        <p:sp>
          <p:nvSpPr>
            <p:cNvPr id="8" name="TextBox 7"/>
            <p:cNvSpPr txBox="1"/>
            <p:nvPr/>
          </p:nvSpPr>
          <p:spPr>
            <a:xfrm>
              <a:off x="1128890" y="3225225"/>
              <a:ext cx="24271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Fact Table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2384778" y="3810001"/>
              <a:ext cx="1425222" cy="3104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06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Snowflake Schema</a:t>
            </a:r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316205"/>
              </p:ext>
            </p:extLst>
          </p:nvPr>
        </p:nvGraphicFramePr>
        <p:xfrm>
          <a:off x="609600" y="17526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423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Relational Data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Dimension Attributes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/>
              <a:t>Dependent Attributes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08413" y="3666257"/>
            <a:ext cx="7794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price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40013" y="3666257"/>
            <a:ext cx="1168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Book Antiqua" charset="0"/>
              </a:rPr>
              <a:t>category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66875" y="3666257"/>
            <a:ext cx="97313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pname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82675" y="3666257"/>
            <a:ext cx="5842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pid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082675" y="3666257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1082675" y="4061544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082675" y="3666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666875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808413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4587875" y="3666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7331075" y="3666257"/>
            <a:ext cx="10842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country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6526213" y="3666257"/>
            <a:ext cx="1168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state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5807075" y="3666257"/>
            <a:ext cx="97313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city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968875" y="3666257"/>
            <a:ext cx="8382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locid</a:t>
            </a: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4968875" y="3666257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968875" y="4061544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968875" y="3666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5730875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7254875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8474075" y="3666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349875" y="2904257"/>
            <a:ext cx="7794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 dirty="0" smtClean="0">
                <a:latin typeface="Book Antiqua" charset="0"/>
              </a:rPr>
              <a:t>price</a:t>
            </a:r>
            <a:endParaRPr lang="en-US" sz="2000" dirty="0">
              <a:solidFill>
                <a:schemeClr val="tx1"/>
              </a:solidFill>
              <a:latin typeface="Book Antiqua" charset="0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4621213" y="2904257"/>
            <a:ext cx="1168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locid</a:t>
            </a: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3648075" y="2904257"/>
            <a:ext cx="97313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Book Antiqua" charset="0"/>
              </a:rPr>
              <a:t>timeid</a:t>
            </a: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3063875" y="2904257"/>
            <a:ext cx="5842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 dirty="0" err="1">
                <a:solidFill>
                  <a:schemeClr val="tx1"/>
                </a:solidFill>
                <a:latin typeface="Book Antiqua" charset="0"/>
              </a:rPr>
              <a:t>pid</a:t>
            </a:r>
            <a:endParaRPr lang="en-US" sz="2000" dirty="0">
              <a:solidFill>
                <a:schemeClr val="tx1"/>
              </a:solidFill>
              <a:latin typeface="Book Antiqua" charset="0"/>
            </a:endParaRP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3063875" y="2904257"/>
            <a:ext cx="3048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3063875" y="3282082"/>
            <a:ext cx="3048000" cy="1428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3063875" y="2904257"/>
            <a:ext cx="0" cy="39528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3648075" y="2904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5349875" y="2904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6111875" y="2904257"/>
            <a:ext cx="0" cy="39528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6264275" y="2142257"/>
            <a:ext cx="152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holiday_flag</a:t>
            </a: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3216275" y="2142257"/>
            <a:ext cx="8048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week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2606675" y="2142257"/>
            <a:ext cx="6350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date</a:t>
            </a: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1768475" y="2142257"/>
            <a:ext cx="914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 dirty="0" err="1">
                <a:solidFill>
                  <a:schemeClr val="tx1"/>
                </a:solidFill>
                <a:latin typeface="Book Antiqua" charset="0"/>
              </a:rPr>
              <a:t>timeid</a:t>
            </a:r>
            <a:endParaRPr lang="en-US" sz="1800" dirty="0">
              <a:solidFill>
                <a:schemeClr val="tx1"/>
              </a:solidFill>
              <a:latin typeface="Book Antiqua" charset="0"/>
            </a:endParaRP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1768475" y="2142257"/>
            <a:ext cx="6019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 flipV="1">
            <a:off x="1768475" y="2520082"/>
            <a:ext cx="601980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1768475" y="2142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26066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39020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7788275" y="2142257"/>
            <a:ext cx="0" cy="395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>
            <a:off x="32162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4587875" y="2904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6492875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>
            <a:off x="2606675" y="3666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3902075" y="2142257"/>
            <a:ext cx="914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month</a:t>
            </a: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4740275" y="2142257"/>
            <a:ext cx="9906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quarter</a:t>
            </a: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5654675" y="2142257"/>
            <a:ext cx="6858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1800">
                <a:solidFill>
                  <a:schemeClr val="tx1"/>
                </a:solidFill>
                <a:latin typeface="Book Antiqua" charset="0"/>
              </a:rPr>
              <a:t>year</a:t>
            </a:r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47402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2"/>
          <p:cNvSpPr>
            <a:spLocks noChangeShapeType="1"/>
          </p:cNvSpPr>
          <p:nvPr/>
        </p:nvSpPr>
        <p:spPr bwMode="auto">
          <a:xfrm>
            <a:off x="56546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3"/>
          <p:cNvSpPr>
            <a:spLocks noChangeShapeType="1"/>
          </p:cNvSpPr>
          <p:nvPr/>
        </p:nvSpPr>
        <p:spPr bwMode="auto">
          <a:xfrm>
            <a:off x="6264275" y="2142257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54"/>
          <p:cNvSpPr>
            <a:spLocks noChangeShapeType="1"/>
          </p:cNvSpPr>
          <p:nvPr/>
        </p:nvSpPr>
        <p:spPr bwMode="auto">
          <a:xfrm flipV="1">
            <a:off x="1463675" y="3513857"/>
            <a:ext cx="0" cy="1524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>
            <a:off x="1463675" y="3513857"/>
            <a:ext cx="1905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 flipV="1">
            <a:off x="3368675" y="3285257"/>
            <a:ext cx="0" cy="228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225675" y="2523257"/>
            <a:ext cx="0" cy="1524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>
            <a:off x="2225675" y="2675657"/>
            <a:ext cx="1905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59"/>
          <p:cNvSpPr>
            <a:spLocks noChangeShapeType="1"/>
          </p:cNvSpPr>
          <p:nvPr/>
        </p:nvSpPr>
        <p:spPr bwMode="auto">
          <a:xfrm>
            <a:off x="4130675" y="2675657"/>
            <a:ext cx="0" cy="228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60"/>
          <p:cNvSpPr>
            <a:spLocks noChangeShapeType="1"/>
          </p:cNvSpPr>
          <p:nvPr/>
        </p:nvSpPr>
        <p:spPr bwMode="auto">
          <a:xfrm>
            <a:off x="4968875" y="3285257"/>
            <a:ext cx="0" cy="228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>
            <a:off x="4968875" y="3513857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>
            <a:off x="5273675" y="3513857"/>
            <a:ext cx="0" cy="1524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1321330" y="2888382"/>
            <a:ext cx="16764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Book Antiqua" charset="0"/>
              </a:rPr>
              <a:t>(Fact table)</a:t>
            </a: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7156097" y="2697720"/>
            <a:ext cx="803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600" dirty="0">
                <a:solidFill>
                  <a:schemeClr val="tx1"/>
                </a:solidFill>
                <a:latin typeface="Book Antiqua" charset="0"/>
              </a:rPr>
              <a:t>SALES</a:t>
            </a:r>
          </a:p>
        </p:txBody>
      </p:sp>
      <p:sp>
        <p:nvSpPr>
          <p:cNvPr id="65" name="Rectangle 65"/>
          <p:cNvSpPr>
            <a:spLocks noChangeArrowheads="1"/>
          </p:cNvSpPr>
          <p:nvPr/>
        </p:nvSpPr>
        <p:spPr bwMode="auto">
          <a:xfrm>
            <a:off x="6873875" y="1761257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600">
                <a:solidFill>
                  <a:schemeClr val="tx1"/>
                </a:solidFill>
                <a:latin typeface="Book Antiqua" charset="0"/>
              </a:rPr>
              <a:t>TIMES</a:t>
            </a:r>
          </a:p>
        </p:txBody>
      </p: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228600" y="3347169"/>
            <a:ext cx="1293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600">
                <a:solidFill>
                  <a:schemeClr val="tx1"/>
                </a:solidFill>
                <a:latin typeface="Book Antiqua" charset="0"/>
              </a:rPr>
              <a:t>PRODUCTS</a:t>
            </a:r>
          </a:p>
        </p:txBody>
      </p:sp>
      <p:sp>
        <p:nvSpPr>
          <p:cNvPr id="67" name="Rectangle 67"/>
          <p:cNvSpPr>
            <a:spLocks noChangeArrowheads="1"/>
          </p:cNvSpPr>
          <p:nvPr/>
        </p:nvSpPr>
        <p:spPr bwMode="auto">
          <a:xfrm>
            <a:off x="6705600" y="3347169"/>
            <a:ext cx="1398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600">
                <a:solidFill>
                  <a:schemeClr val="tx1"/>
                </a:solidFill>
                <a:latin typeface="Book Antiqua" charset="0"/>
              </a:rPr>
              <a:t>LOCATIONS</a:t>
            </a:r>
          </a:p>
        </p:txBody>
      </p:sp>
      <p:sp>
        <p:nvSpPr>
          <p:cNvPr id="68" name="Rectangle 24"/>
          <p:cNvSpPr>
            <a:spLocks noChangeArrowheads="1"/>
          </p:cNvSpPr>
          <p:nvPr/>
        </p:nvSpPr>
        <p:spPr bwMode="auto">
          <a:xfrm>
            <a:off x="6111875" y="2904257"/>
            <a:ext cx="779463" cy="378001"/>
          </a:xfrm>
          <a:prstGeom prst="rect">
            <a:avLst/>
          </a:prstGeom>
          <a:noFill/>
          <a:ln w="28575" cmpd="sng">
            <a:solidFill>
              <a:srgbClr val="C050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en-US" sz="2000" dirty="0" err="1" smtClean="0">
                <a:latin typeface="Book Antiqua" charset="0"/>
              </a:rPr>
              <a:t>qty</a:t>
            </a:r>
            <a:endParaRPr lang="en-US" sz="2000" dirty="0">
              <a:solidFill>
                <a:schemeClr val="tx1"/>
              </a:solidFill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9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1564</Words>
  <Application>Microsoft Macintosh PowerPoint</Application>
  <PresentationFormat>On-screen Show (4:3)</PresentationFormat>
  <Paragraphs>404</Paragraphs>
  <Slides>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Online Analytic Processing</vt:lpstr>
      <vt:lpstr>PowerPoint Presentation</vt:lpstr>
      <vt:lpstr>Processing Data</vt:lpstr>
      <vt:lpstr>What’s the Difference?</vt:lpstr>
      <vt:lpstr>Typical OLAP queries</vt:lpstr>
      <vt:lpstr>Fact Table</vt:lpstr>
      <vt:lpstr>Star Schema </vt:lpstr>
      <vt:lpstr>Snowflake Schema</vt:lpstr>
      <vt:lpstr>A Relational Data Layout</vt:lpstr>
      <vt:lpstr>The Engine is Still Relational</vt:lpstr>
      <vt:lpstr>Executing OLAP Queries</vt:lpstr>
      <vt:lpstr>Adressing Performance Concerns</vt:lpstr>
      <vt:lpstr>Performance #1: Data Cube</vt:lpstr>
      <vt:lpstr>Drill-Down / Roll-Up</vt:lpstr>
      <vt:lpstr>Drill-Down / Roll-Up</vt:lpstr>
      <vt:lpstr>Drill-Down / Roll-Up</vt:lpstr>
      <vt:lpstr>Drill-Down / Roll-Up</vt:lpstr>
      <vt:lpstr>New SQL Standard</vt:lpstr>
      <vt:lpstr>Performance #2: Bitmap-Indexes</vt:lpstr>
      <vt:lpstr>Basic bitmap index</vt:lpstr>
      <vt:lpstr>… But</vt:lpstr>
      <vt:lpstr>Bitmap Index Support</vt:lpstr>
      <vt:lpstr>Bitmap Index Support</vt:lpstr>
      <vt:lpstr>Pre-aggregation</vt:lpstr>
      <vt:lpstr>Materialized views</vt:lpstr>
      <vt:lpstr>Materialized views (cont’d)</vt:lpstr>
      <vt:lpstr>Introduction to Data Mining</vt:lpstr>
      <vt:lpstr>Relation with Geo Data</vt:lpstr>
      <vt:lpstr>Possible Queries</vt:lpstr>
      <vt:lpstr>Data Mining</vt:lpstr>
      <vt:lpstr>What is it?</vt:lpstr>
      <vt:lpstr>Google</vt:lpstr>
      <vt:lpstr>PowerPoint Presentation</vt:lpstr>
      <vt:lpstr>PowerPoint Presentation</vt:lpstr>
      <vt:lpstr>Airfare Prediction</vt:lpstr>
      <vt:lpstr>IBM’s Watson in Jeopardy</vt:lpstr>
      <vt:lpstr>Handwritten Postal Codes</vt:lpstr>
      <vt:lpstr>Predicting Alzheimer’s Disease</vt:lpstr>
      <vt:lpstr>Bias-Variance Dilemma</vt:lpstr>
      <vt:lpstr>Information Retrieval</vt:lpstr>
      <vt:lpstr>Text Similarity</vt:lpstr>
      <vt:lpstr>Vectors, Metrics, Retrieval</vt:lpstr>
      <vt:lpstr>Page Rank</vt:lpstr>
      <vt:lpstr>Clustering</vt:lpstr>
      <vt:lpstr>Baseball Pitches</vt:lpstr>
      <vt:lpstr>k-Means Clustering</vt:lpstr>
      <vt:lpstr>PowerPoint Presentation</vt:lpstr>
      <vt:lpstr>Properties of k-Means Clustering</vt:lpstr>
      <vt:lpstr>Hierarchical clustering algorithm</vt:lpstr>
      <vt:lpstr>Single Linkage</vt:lpstr>
      <vt:lpstr>Complete Linkage</vt:lpstr>
      <vt:lpstr>PowerPoint Presentation</vt:lpstr>
      <vt:lpstr>Properties</vt:lpstr>
      <vt:lpstr>Regression</vt:lpstr>
      <vt:lpstr>Linear regression</vt:lpstr>
      <vt:lpstr>Least Square method</vt:lpstr>
      <vt:lpstr>Classification Trees</vt:lpstr>
      <vt:lpstr>Example </vt:lpstr>
      <vt:lpstr>And the Classification Tree</vt:lpstr>
      <vt:lpstr>Continuous Classification Trees</vt:lpstr>
      <vt:lpstr>Properties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</dc:title>
  <dc:creator>Carsten Schürmann</dc:creator>
  <cp:lastModifiedBy>Carsten Schürmann</cp:lastModifiedBy>
  <cp:revision>82</cp:revision>
  <dcterms:created xsi:type="dcterms:W3CDTF">2015-04-28T11:10:58Z</dcterms:created>
  <dcterms:modified xsi:type="dcterms:W3CDTF">2016-11-22T19:33:58Z</dcterms:modified>
</cp:coreProperties>
</file>